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691813" cy="75596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2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2300-18A6-4F87-B72E-D4C17A1AADDB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B59B-7ACD-48E8-B041-5A463A5EB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003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A2300-18A6-4F87-B72E-D4C17A1AADDB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5B59B-7ACD-48E8-B041-5A463A5EB7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59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579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81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Стандартное торговое оборудование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0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Визуализация торгового пространства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76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11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Преимущества соединяемых низковольтных гирлянд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2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46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3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4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9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28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Произвольный</PresentationFormat>
  <Paragraphs>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Преимущества соединяемых низковольтных гирлянд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Стандартное торговое оборудование </vt:lpstr>
      <vt:lpstr>Визуализация торгового пространства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LinkGroup Ласая Елена</dc:creator>
  <cp:lastModifiedBy>LinkGroup Ласая Елена</cp:lastModifiedBy>
  <cp:revision>1</cp:revision>
  <dcterms:created xsi:type="dcterms:W3CDTF">2021-09-20T14:04:20Z</dcterms:created>
  <dcterms:modified xsi:type="dcterms:W3CDTF">2021-09-20T14:07:10Z</dcterms:modified>
</cp:coreProperties>
</file>