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6.jpg" ContentType="image/jpg"/>
  <Override PartName="/ppt/media/image81.jpg" ContentType="image/jpg"/>
  <Override PartName="/ppt/media/image84.jpg" ContentType="image/jpg"/>
  <Override PartName="/ppt/media/image85.jpg" ContentType="image/jpg"/>
  <Override PartName="/ppt/media/image90.jpg" ContentType="image/jpg"/>
  <Override PartName="/ppt/media/image91.jpg" ContentType="image/jpg"/>
  <Override PartName="/ppt/media/image105.jpg" ContentType="image/jpg"/>
  <Override PartName="/ppt/media/image132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7" r:id="rId8"/>
    <p:sldId id="268" r:id="rId9"/>
    <p:sldId id="269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9" r:id="rId28"/>
    <p:sldId id="288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7070"/>
    <a:srgbClr val="E31E24"/>
    <a:srgbClr val="D9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4" autoAdjust="0"/>
    <p:restoredTop sz="94660"/>
  </p:normalViewPr>
  <p:slideViewPr>
    <p:cSldViewPr snapToGrid="0">
      <p:cViewPr>
        <p:scale>
          <a:sx n="80" d="100"/>
          <a:sy n="80" d="100"/>
        </p:scale>
        <p:origin x="-662" y="-25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31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569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5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743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01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37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1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91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56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99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56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742A-526D-475E-989E-B3608980D597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10D3D-40C1-4115-96C3-BFF13C21D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33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33.png"/><Relationship Id="rId7" Type="http://schemas.openxmlformats.org/officeDocument/2006/relationships/image" Target="../media/image10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tiff"/><Relationship Id="rId11" Type="http://schemas.openxmlformats.org/officeDocument/2006/relationships/image" Target="../media/image113.jpeg"/><Relationship Id="rId5" Type="http://schemas.openxmlformats.org/officeDocument/2006/relationships/image" Target="../media/image107.jpe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33.png"/><Relationship Id="rId7" Type="http://schemas.openxmlformats.org/officeDocument/2006/relationships/image" Target="../media/image11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33.png"/><Relationship Id="rId7" Type="http://schemas.openxmlformats.org/officeDocument/2006/relationships/image" Target="../media/image11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10" Type="http://schemas.openxmlformats.org/officeDocument/2006/relationships/image" Target="../media/image120.png"/><Relationship Id="rId4" Type="http://schemas.openxmlformats.org/officeDocument/2006/relationships/image" Target="../media/image121.png"/><Relationship Id="rId9" Type="http://schemas.openxmlformats.org/officeDocument/2006/relationships/image" Target="../media/image1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3.png"/><Relationship Id="rId7" Type="http://schemas.openxmlformats.org/officeDocument/2006/relationships/image" Target="../media/image126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8.png"/><Relationship Id="rId7" Type="http://schemas.openxmlformats.org/officeDocument/2006/relationships/image" Target="../media/image129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10" Type="http://schemas.openxmlformats.org/officeDocument/2006/relationships/image" Target="../media/image132.jpg"/><Relationship Id="rId4" Type="http://schemas.openxmlformats.org/officeDocument/2006/relationships/image" Target="../media/image33.png"/><Relationship Id="rId9" Type="http://schemas.openxmlformats.org/officeDocument/2006/relationships/image" Target="../media/image1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39.png"/><Relationship Id="rId3" Type="http://schemas.openxmlformats.org/officeDocument/2006/relationships/image" Target="../media/image133.png"/><Relationship Id="rId7" Type="http://schemas.openxmlformats.org/officeDocument/2006/relationships/image" Target="../media/image134.png"/><Relationship Id="rId12" Type="http://schemas.openxmlformats.org/officeDocument/2006/relationships/image" Target="../media/image138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11" Type="http://schemas.openxmlformats.org/officeDocument/2006/relationships/image" Target="../media/image137.png"/><Relationship Id="rId5" Type="http://schemas.openxmlformats.org/officeDocument/2006/relationships/image" Target="../media/image124.png"/><Relationship Id="rId10" Type="http://schemas.microsoft.com/office/2007/relationships/hdphoto" Target="../media/hdphoto1.wdp"/><Relationship Id="rId4" Type="http://schemas.openxmlformats.org/officeDocument/2006/relationships/image" Target="../media/image33.png"/><Relationship Id="rId9" Type="http://schemas.openxmlformats.org/officeDocument/2006/relationships/image" Target="../media/image1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39.png"/><Relationship Id="rId3" Type="http://schemas.openxmlformats.org/officeDocument/2006/relationships/image" Target="../media/image133.png"/><Relationship Id="rId7" Type="http://schemas.openxmlformats.org/officeDocument/2006/relationships/image" Target="../media/image134.png"/><Relationship Id="rId12" Type="http://schemas.openxmlformats.org/officeDocument/2006/relationships/image" Target="../media/image138.png"/><Relationship Id="rId2" Type="http://schemas.openxmlformats.org/officeDocument/2006/relationships/image" Target="../media/image122.png"/><Relationship Id="rId16" Type="http://schemas.openxmlformats.org/officeDocument/2006/relationships/image" Target="../media/image1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11" Type="http://schemas.openxmlformats.org/officeDocument/2006/relationships/image" Target="../media/image137.png"/><Relationship Id="rId5" Type="http://schemas.openxmlformats.org/officeDocument/2006/relationships/image" Target="../media/image124.png"/><Relationship Id="rId15" Type="http://schemas.openxmlformats.org/officeDocument/2006/relationships/image" Target="../media/image141.png"/><Relationship Id="rId10" Type="http://schemas.microsoft.com/office/2007/relationships/hdphoto" Target="../media/hdphoto1.wdp"/><Relationship Id="rId4" Type="http://schemas.openxmlformats.org/officeDocument/2006/relationships/image" Target="../media/image33.png"/><Relationship Id="rId9" Type="http://schemas.openxmlformats.org/officeDocument/2006/relationships/image" Target="../media/image136.png"/><Relationship Id="rId14" Type="http://schemas.openxmlformats.org/officeDocument/2006/relationships/image" Target="../media/image14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3.png"/><Relationship Id="rId7" Type="http://schemas.openxmlformats.org/officeDocument/2006/relationships/image" Target="../media/image14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Relationship Id="rId9" Type="http://schemas.openxmlformats.org/officeDocument/2006/relationships/image" Target="../media/image1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45.jpeg"/><Relationship Id="rId7" Type="http://schemas.openxmlformats.org/officeDocument/2006/relationships/image" Target="../media/image1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47.jpeg"/><Relationship Id="rId10" Type="http://schemas.microsoft.com/office/2007/relationships/hdphoto" Target="../media/hdphoto3.wdp"/><Relationship Id="rId4" Type="http://schemas.openxmlformats.org/officeDocument/2006/relationships/image" Target="../media/image146.jpeg"/><Relationship Id="rId9" Type="http://schemas.openxmlformats.org/officeDocument/2006/relationships/image" Target="../media/image1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37.png"/><Relationship Id="rId3" Type="http://schemas.openxmlformats.org/officeDocument/2006/relationships/image" Target="../media/image149.jpeg"/><Relationship Id="rId7" Type="http://schemas.openxmlformats.org/officeDocument/2006/relationships/image" Target="../media/image124.png"/><Relationship Id="rId12" Type="http://schemas.microsoft.com/office/2007/relationships/hdphoto" Target="../media/hdphoto4.wdp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152.png"/><Relationship Id="rId5" Type="http://schemas.openxmlformats.org/officeDocument/2006/relationships/image" Target="../media/image151.jpeg"/><Relationship Id="rId10" Type="http://schemas.microsoft.com/office/2007/relationships/hdphoto" Target="../media/hdphoto3.wdp"/><Relationship Id="rId4" Type="http://schemas.openxmlformats.org/officeDocument/2006/relationships/image" Target="../media/image150.jpeg"/><Relationship Id="rId9" Type="http://schemas.openxmlformats.org/officeDocument/2006/relationships/image" Target="../media/image14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3.png"/><Relationship Id="rId7" Type="http://schemas.openxmlformats.org/officeDocument/2006/relationships/image" Target="../media/image15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54.png"/><Relationship Id="rId4" Type="http://schemas.openxmlformats.org/officeDocument/2006/relationships/image" Target="../media/image33.png"/><Relationship Id="rId9" Type="http://schemas.openxmlformats.org/officeDocument/2006/relationships/image" Target="../media/image1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5" Type="http://schemas.openxmlformats.org/officeDocument/2006/relationships/image" Target="../media/image33.png"/><Relationship Id="rId4" Type="http://schemas.openxmlformats.org/officeDocument/2006/relationships/image" Target="../media/image15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image" Target="../media/image160.png"/><Relationship Id="rId7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.png"/><Relationship Id="rId5" Type="http://schemas.openxmlformats.org/officeDocument/2006/relationships/image" Target="../media/image33.png"/><Relationship Id="rId4" Type="http://schemas.openxmlformats.org/officeDocument/2006/relationships/image" Target="../media/image161.png"/><Relationship Id="rId9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25.png"/><Relationship Id="rId7" Type="http://schemas.openxmlformats.org/officeDocument/2006/relationships/image" Target="../media/image166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5.png"/><Relationship Id="rId5" Type="http://schemas.openxmlformats.org/officeDocument/2006/relationships/image" Target="../media/image33.png"/><Relationship Id="rId4" Type="http://schemas.openxmlformats.org/officeDocument/2006/relationships/image" Target="../media/image16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8.png"/><Relationship Id="rId7" Type="http://schemas.microsoft.com/office/2007/relationships/hdphoto" Target="../media/hdphoto9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png"/><Relationship Id="rId5" Type="http://schemas.openxmlformats.org/officeDocument/2006/relationships/image" Target="../media/image33.png"/><Relationship Id="rId4" Type="http://schemas.openxmlformats.org/officeDocument/2006/relationships/image" Target="../media/image169.png"/><Relationship Id="rId9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72.png"/><Relationship Id="rId7" Type="http://schemas.microsoft.com/office/2007/relationships/hdphoto" Target="../media/hdphoto1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4.png"/><Relationship Id="rId11" Type="http://schemas.microsoft.com/office/2007/relationships/hdphoto" Target="../media/hdphoto13.wdp"/><Relationship Id="rId5" Type="http://schemas.openxmlformats.org/officeDocument/2006/relationships/image" Target="../media/image173.png"/><Relationship Id="rId10" Type="http://schemas.openxmlformats.org/officeDocument/2006/relationships/image" Target="../media/image176.png"/><Relationship Id="rId4" Type="http://schemas.openxmlformats.org/officeDocument/2006/relationships/image" Target="../media/image33.png"/><Relationship Id="rId9" Type="http://schemas.microsoft.com/office/2007/relationships/hdphoto" Target="../media/hdphoto1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33.png"/><Relationship Id="rId7" Type="http://schemas.openxmlformats.org/officeDocument/2006/relationships/image" Target="../media/image18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tiff"/><Relationship Id="rId11" Type="http://schemas.openxmlformats.org/officeDocument/2006/relationships/image" Target="../media/image184.png"/><Relationship Id="rId5" Type="http://schemas.openxmlformats.org/officeDocument/2006/relationships/image" Target="../media/image178.PNG"/><Relationship Id="rId10" Type="http://schemas.openxmlformats.org/officeDocument/2006/relationships/image" Target="../media/image183.jpeg"/><Relationship Id="rId4" Type="http://schemas.openxmlformats.org/officeDocument/2006/relationships/image" Target="../media/image177.PNG"/><Relationship Id="rId9" Type="http://schemas.openxmlformats.org/officeDocument/2006/relationships/image" Target="../media/image18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33.png"/><Relationship Id="rId7" Type="http://schemas.openxmlformats.org/officeDocument/2006/relationships/image" Target="../media/image4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33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3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g"/><Relationship Id="rId5" Type="http://schemas.openxmlformats.org/officeDocument/2006/relationships/image" Target="../media/image62.jpeg"/><Relationship Id="rId4" Type="http://schemas.openxmlformats.org/officeDocument/2006/relationships/image" Target="../media/image61.jp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26" Type="http://schemas.openxmlformats.org/officeDocument/2006/relationships/image" Target="../media/image86.png"/><Relationship Id="rId39" Type="http://schemas.openxmlformats.org/officeDocument/2006/relationships/image" Target="../media/image99.png"/><Relationship Id="rId21" Type="http://schemas.openxmlformats.org/officeDocument/2006/relationships/image" Target="../media/image81.jpg"/><Relationship Id="rId34" Type="http://schemas.openxmlformats.org/officeDocument/2006/relationships/image" Target="../media/image94.png"/><Relationship Id="rId7" Type="http://schemas.openxmlformats.org/officeDocument/2006/relationships/image" Target="../media/image33.png"/><Relationship Id="rId2" Type="http://schemas.openxmlformats.org/officeDocument/2006/relationships/image" Target="../media/image64.png"/><Relationship Id="rId16" Type="http://schemas.openxmlformats.org/officeDocument/2006/relationships/image" Target="../media/image76.png"/><Relationship Id="rId20" Type="http://schemas.openxmlformats.org/officeDocument/2006/relationships/image" Target="../media/image80.png"/><Relationship Id="rId29" Type="http://schemas.openxmlformats.org/officeDocument/2006/relationships/image" Target="../media/image89.png"/><Relationship Id="rId41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71.png"/><Relationship Id="rId24" Type="http://schemas.openxmlformats.org/officeDocument/2006/relationships/image" Target="../media/image84.jpg"/><Relationship Id="rId32" Type="http://schemas.openxmlformats.org/officeDocument/2006/relationships/image" Target="../media/image92.png"/><Relationship Id="rId37" Type="http://schemas.openxmlformats.org/officeDocument/2006/relationships/image" Target="../media/image97.png"/><Relationship Id="rId40" Type="http://schemas.openxmlformats.org/officeDocument/2006/relationships/image" Target="../media/image100.png"/><Relationship Id="rId5" Type="http://schemas.openxmlformats.org/officeDocument/2006/relationships/image" Target="../media/image67.png"/><Relationship Id="rId15" Type="http://schemas.openxmlformats.org/officeDocument/2006/relationships/image" Target="../media/image75.png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36" Type="http://schemas.openxmlformats.org/officeDocument/2006/relationships/image" Target="../media/image96.png"/><Relationship Id="rId10" Type="http://schemas.openxmlformats.org/officeDocument/2006/relationships/image" Target="../media/image70.png"/><Relationship Id="rId19" Type="http://schemas.openxmlformats.org/officeDocument/2006/relationships/image" Target="../media/image79.png"/><Relationship Id="rId31" Type="http://schemas.openxmlformats.org/officeDocument/2006/relationships/image" Target="../media/image91.jpg"/><Relationship Id="rId4" Type="http://schemas.openxmlformats.org/officeDocument/2006/relationships/image" Target="../media/image66.jpg"/><Relationship Id="rId9" Type="http://schemas.openxmlformats.org/officeDocument/2006/relationships/image" Target="../media/image69.png"/><Relationship Id="rId14" Type="http://schemas.openxmlformats.org/officeDocument/2006/relationships/image" Target="../media/image74.png"/><Relationship Id="rId22" Type="http://schemas.openxmlformats.org/officeDocument/2006/relationships/image" Target="../media/image82.png"/><Relationship Id="rId27" Type="http://schemas.openxmlformats.org/officeDocument/2006/relationships/image" Target="../media/image87.png"/><Relationship Id="rId30" Type="http://schemas.openxmlformats.org/officeDocument/2006/relationships/image" Target="../media/image90.jpg"/><Relationship Id="rId35" Type="http://schemas.openxmlformats.org/officeDocument/2006/relationships/image" Target="../media/image95.png"/><Relationship Id="rId8" Type="http://schemas.openxmlformats.org/officeDocument/2006/relationships/image" Target="../media/image68.png"/><Relationship Id="rId3" Type="http://schemas.openxmlformats.org/officeDocument/2006/relationships/image" Target="../media/image65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85.jpg"/><Relationship Id="rId33" Type="http://schemas.openxmlformats.org/officeDocument/2006/relationships/image" Target="../media/image93.png"/><Relationship Id="rId38" Type="http://schemas.openxmlformats.org/officeDocument/2006/relationships/image" Target="../media/image9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g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pSp>
        <p:nvGrpSpPr>
          <p:cNvPr id="7" name="object 4"/>
          <p:cNvGrpSpPr/>
          <p:nvPr/>
        </p:nvGrpSpPr>
        <p:grpSpPr>
          <a:xfrm>
            <a:off x="4326336" y="1995767"/>
            <a:ext cx="3749675" cy="1000760"/>
            <a:chOff x="3519319" y="2462332"/>
            <a:chExt cx="3749675" cy="1000760"/>
          </a:xfrm>
        </p:grpSpPr>
        <p:sp>
          <p:nvSpPr>
            <p:cNvPr id="8" name="object 5"/>
            <p:cNvSpPr/>
            <p:nvPr/>
          </p:nvSpPr>
          <p:spPr>
            <a:xfrm>
              <a:off x="5004984" y="2462332"/>
              <a:ext cx="1038860" cy="1000125"/>
            </a:xfrm>
            <a:custGeom>
              <a:avLst/>
              <a:gdLst/>
              <a:ahLst/>
              <a:cxnLst/>
              <a:rect l="l" t="t" r="r" b="b"/>
              <a:pathLst>
                <a:path w="1038860" h="1000125">
                  <a:moveTo>
                    <a:pt x="342052" y="0"/>
                  </a:moveTo>
                  <a:lnTo>
                    <a:pt x="128068" y="0"/>
                  </a:lnTo>
                  <a:lnTo>
                    <a:pt x="61217" y="2445"/>
                  </a:lnTo>
                  <a:lnTo>
                    <a:pt x="36047" y="19566"/>
                  </a:lnTo>
                  <a:lnTo>
                    <a:pt x="49960" y="66036"/>
                  </a:lnTo>
                  <a:lnTo>
                    <a:pt x="100359" y="156531"/>
                  </a:lnTo>
                  <a:lnTo>
                    <a:pt x="1718" y="715957"/>
                  </a:lnTo>
                  <a:lnTo>
                    <a:pt x="0" y="744673"/>
                  </a:lnTo>
                  <a:lnTo>
                    <a:pt x="10802" y="816204"/>
                  </a:lnTo>
                  <a:lnTo>
                    <a:pt x="58063" y="908628"/>
                  </a:lnTo>
                  <a:lnTo>
                    <a:pt x="165720" y="1000022"/>
                  </a:lnTo>
                  <a:lnTo>
                    <a:pt x="1038389" y="1000022"/>
                  </a:lnTo>
                  <a:lnTo>
                    <a:pt x="994421" y="924763"/>
                  </a:lnTo>
                  <a:lnTo>
                    <a:pt x="958847" y="863263"/>
                  </a:lnTo>
                  <a:lnTo>
                    <a:pt x="931447" y="814806"/>
                  </a:lnTo>
                  <a:lnTo>
                    <a:pt x="906609" y="776056"/>
                  </a:lnTo>
                  <a:lnTo>
                    <a:pt x="881853" y="762988"/>
                  </a:lnTo>
                  <a:lnTo>
                    <a:pt x="842558" y="775829"/>
                  </a:lnTo>
                  <a:lnTo>
                    <a:pt x="774106" y="814806"/>
                  </a:lnTo>
                  <a:lnTo>
                    <a:pt x="482063" y="814806"/>
                  </a:lnTo>
                  <a:lnTo>
                    <a:pt x="587193" y="218549"/>
                  </a:lnTo>
                  <a:lnTo>
                    <a:pt x="588731" y="184400"/>
                  </a:lnTo>
                  <a:lnTo>
                    <a:pt x="570865" y="109274"/>
                  </a:lnTo>
                  <a:lnTo>
                    <a:pt x="499878" y="34148"/>
                  </a:lnTo>
                  <a:lnTo>
                    <a:pt x="342052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6"/>
            <p:cNvSpPr/>
            <p:nvPr/>
          </p:nvSpPr>
          <p:spPr>
            <a:xfrm>
              <a:off x="3519309" y="2462340"/>
              <a:ext cx="3749675" cy="1000760"/>
            </a:xfrm>
            <a:custGeom>
              <a:avLst/>
              <a:gdLst/>
              <a:ahLst/>
              <a:cxnLst/>
              <a:rect l="l" t="t" r="r" b="b"/>
              <a:pathLst>
                <a:path w="3749675" h="1000760">
                  <a:moveTo>
                    <a:pt x="1517738" y="1000023"/>
                  </a:moveTo>
                  <a:lnTo>
                    <a:pt x="1410804" y="814806"/>
                  </a:lnTo>
                  <a:lnTo>
                    <a:pt x="1318209" y="654418"/>
                  </a:lnTo>
                  <a:lnTo>
                    <a:pt x="1150454" y="363855"/>
                  </a:lnTo>
                  <a:lnTo>
                    <a:pt x="1046746" y="184200"/>
                  </a:lnTo>
                  <a:lnTo>
                    <a:pt x="976541" y="92100"/>
                  </a:lnTo>
                  <a:lnTo>
                    <a:pt x="899528" y="28778"/>
                  </a:lnTo>
                  <a:lnTo>
                    <a:pt x="804164" y="0"/>
                  </a:lnTo>
                  <a:lnTo>
                    <a:pt x="750519" y="0"/>
                  </a:lnTo>
                  <a:lnTo>
                    <a:pt x="750519" y="654418"/>
                  </a:lnTo>
                  <a:lnTo>
                    <a:pt x="423824" y="654418"/>
                  </a:lnTo>
                  <a:lnTo>
                    <a:pt x="582752" y="363855"/>
                  </a:lnTo>
                  <a:lnTo>
                    <a:pt x="750519" y="654418"/>
                  </a:lnTo>
                  <a:lnTo>
                    <a:pt x="750519" y="0"/>
                  </a:lnTo>
                  <a:lnTo>
                    <a:pt x="540816" y="0"/>
                  </a:lnTo>
                  <a:lnTo>
                    <a:pt x="445033" y="2438"/>
                  </a:lnTo>
                  <a:lnTo>
                    <a:pt x="405003" y="19558"/>
                  </a:lnTo>
                  <a:lnTo>
                    <a:pt x="413435" y="66040"/>
                  </a:lnTo>
                  <a:lnTo>
                    <a:pt x="463067" y="156527"/>
                  </a:lnTo>
                  <a:lnTo>
                    <a:pt x="0" y="1000023"/>
                  </a:lnTo>
                  <a:lnTo>
                    <a:pt x="234924" y="1000023"/>
                  </a:lnTo>
                  <a:lnTo>
                    <a:pt x="336080" y="814806"/>
                  </a:lnTo>
                  <a:lnTo>
                    <a:pt x="843127" y="814806"/>
                  </a:lnTo>
                  <a:lnTo>
                    <a:pt x="950048" y="1000023"/>
                  </a:lnTo>
                  <a:lnTo>
                    <a:pt x="1517738" y="1000023"/>
                  </a:lnTo>
                  <a:close/>
                </a:path>
                <a:path w="3749675" h="1000760">
                  <a:moveTo>
                    <a:pt x="3749624" y="658469"/>
                  </a:moveTo>
                  <a:lnTo>
                    <a:pt x="3741775" y="617220"/>
                  </a:lnTo>
                  <a:lnTo>
                    <a:pt x="3724618" y="572363"/>
                  </a:lnTo>
                  <a:lnTo>
                    <a:pt x="3697719" y="527189"/>
                  </a:lnTo>
                  <a:lnTo>
                    <a:pt x="3660597" y="485025"/>
                  </a:lnTo>
                  <a:lnTo>
                    <a:pt x="3612807" y="449160"/>
                  </a:lnTo>
                  <a:lnTo>
                    <a:pt x="3644100" y="413105"/>
                  </a:lnTo>
                  <a:lnTo>
                    <a:pt x="3667760" y="370154"/>
                  </a:lnTo>
                  <a:lnTo>
                    <a:pt x="3684257" y="325551"/>
                  </a:lnTo>
                  <a:lnTo>
                    <a:pt x="3694061" y="284530"/>
                  </a:lnTo>
                  <a:lnTo>
                    <a:pt x="3695928" y="245110"/>
                  </a:lnTo>
                  <a:lnTo>
                    <a:pt x="3693350" y="217805"/>
                  </a:lnTo>
                  <a:lnTo>
                    <a:pt x="3676446" y="155130"/>
                  </a:lnTo>
                  <a:lnTo>
                    <a:pt x="3637572" y="91186"/>
                  </a:lnTo>
                  <a:lnTo>
                    <a:pt x="3607524" y="62280"/>
                  </a:lnTo>
                  <a:lnTo>
                    <a:pt x="3569170" y="37325"/>
                  </a:lnTo>
                  <a:lnTo>
                    <a:pt x="3521545" y="17741"/>
                  </a:lnTo>
                  <a:lnTo>
                    <a:pt x="3470605" y="6489"/>
                  </a:lnTo>
                  <a:lnTo>
                    <a:pt x="3470605" y="284391"/>
                  </a:lnTo>
                  <a:lnTo>
                    <a:pt x="3456660" y="321627"/>
                  </a:lnTo>
                  <a:lnTo>
                    <a:pt x="3444760" y="335114"/>
                  </a:lnTo>
                  <a:lnTo>
                    <a:pt x="3444760" y="693686"/>
                  </a:lnTo>
                  <a:lnTo>
                    <a:pt x="3431311" y="730110"/>
                  </a:lnTo>
                  <a:lnTo>
                    <a:pt x="3404679" y="763219"/>
                  </a:lnTo>
                  <a:lnTo>
                    <a:pt x="3365398" y="790257"/>
                  </a:lnTo>
                  <a:lnTo>
                    <a:pt x="3314001" y="808482"/>
                  </a:lnTo>
                  <a:lnTo>
                    <a:pt x="3251022" y="815174"/>
                  </a:lnTo>
                  <a:lnTo>
                    <a:pt x="2973019" y="815174"/>
                  </a:lnTo>
                  <a:lnTo>
                    <a:pt x="3015881" y="572185"/>
                  </a:lnTo>
                  <a:lnTo>
                    <a:pt x="3293872" y="572185"/>
                  </a:lnTo>
                  <a:lnTo>
                    <a:pt x="3354921" y="579056"/>
                  </a:lnTo>
                  <a:lnTo>
                    <a:pt x="3399955" y="597649"/>
                  </a:lnTo>
                  <a:lnTo>
                    <a:pt x="3429546" y="624967"/>
                  </a:lnTo>
                  <a:lnTo>
                    <a:pt x="3444760" y="693686"/>
                  </a:lnTo>
                  <a:lnTo>
                    <a:pt x="3444760" y="335114"/>
                  </a:lnTo>
                  <a:lnTo>
                    <a:pt x="3427476" y="354698"/>
                  </a:lnTo>
                  <a:lnTo>
                    <a:pt x="3383813" y="378371"/>
                  </a:lnTo>
                  <a:lnTo>
                    <a:pt x="3326447" y="387426"/>
                  </a:lnTo>
                  <a:lnTo>
                    <a:pt x="3048457" y="387426"/>
                  </a:lnTo>
                  <a:lnTo>
                    <a:pt x="3084169" y="184937"/>
                  </a:lnTo>
                  <a:lnTo>
                    <a:pt x="3363468" y="184772"/>
                  </a:lnTo>
                  <a:lnTo>
                    <a:pt x="3415360" y="192786"/>
                  </a:lnTo>
                  <a:lnTo>
                    <a:pt x="3450920" y="214795"/>
                  </a:lnTo>
                  <a:lnTo>
                    <a:pt x="3469221" y="246646"/>
                  </a:lnTo>
                  <a:lnTo>
                    <a:pt x="3470605" y="284391"/>
                  </a:lnTo>
                  <a:lnTo>
                    <a:pt x="3470605" y="6489"/>
                  </a:lnTo>
                  <a:lnTo>
                    <a:pt x="3463696" y="4953"/>
                  </a:lnTo>
                  <a:lnTo>
                    <a:pt x="3394697" y="368"/>
                  </a:lnTo>
                  <a:lnTo>
                    <a:pt x="2619895" y="368"/>
                  </a:lnTo>
                  <a:lnTo>
                    <a:pt x="2553474" y="2794"/>
                  </a:lnTo>
                  <a:lnTo>
                    <a:pt x="2528481" y="19824"/>
                  </a:lnTo>
                  <a:lnTo>
                    <a:pt x="2542336" y="66027"/>
                  </a:lnTo>
                  <a:lnTo>
                    <a:pt x="2592451" y="155994"/>
                  </a:lnTo>
                  <a:lnTo>
                    <a:pt x="2493645" y="716330"/>
                  </a:lnTo>
                  <a:lnTo>
                    <a:pt x="2491930" y="745045"/>
                  </a:lnTo>
                  <a:lnTo>
                    <a:pt x="2502738" y="816584"/>
                  </a:lnTo>
                  <a:lnTo>
                    <a:pt x="2549995" y="909002"/>
                  </a:lnTo>
                  <a:lnTo>
                    <a:pt x="2657652" y="1000391"/>
                  </a:lnTo>
                  <a:lnTo>
                    <a:pt x="3217253" y="1000391"/>
                  </a:lnTo>
                  <a:lnTo>
                    <a:pt x="3304717" y="997343"/>
                  </a:lnTo>
                  <a:lnTo>
                    <a:pt x="3381756" y="989660"/>
                  </a:lnTo>
                  <a:lnTo>
                    <a:pt x="3449066" y="977861"/>
                  </a:lnTo>
                  <a:lnTo>
                    <a:pt x="3507308" y="962494"/>
                  </a:lnTo>
                  <a:lnTo>
                    <a:pt x="3557181" y="944079"/>
                  </a:lnTo>
                  <a:lnTo>
                    <a:pt x="3599370" y="923163"/>
                  </a:lnTo>
                  <a:lnTo>
                    <a:pt x="3634536" y="900252"/>
                  </a:lnTo>
                  <a:lnTo>
                    <a:pt x="3686606" y="850633"/>
                  </a:lnTo>
                  <a:lnTo>
                    <a:pt x="3710254" y="815174"/>
                  </a:lnTo>
                  <a:lnTo>
                    <a:pt x="3718864" y="799490"/>
                  </a:lnTo>
                  <a:lnTo>
                    <a:pt x="3736746" y="751052"/>
                  </a:lnTo>
                  <a:lnTo>
                    <a:pt x="3745763" y="709587"/>
                  </a:lnTo>
                  <a:lnTo>
                    <a:pt x="3748633" y="692797"/>
                  </a:lnTo>
                  <a:lnTo>
                    <a:pt x="3749624" y="658469"/>
                  </a:lnTo>
                  <a:close/>
                </a:path>
              </a:pathLst>
            </a:custGeom>
            <a:solidFill>
              <a:srgbClr val="FF00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7"/>
          <p:cNvGrpSpPr/>
          <p:nvPr/>
        </p:nvGrpSpPr>
        <p:grpSpPr>
          <a:xfrm>
            <a:off x="3990358" y="3242824"/>
            <a:ext cx="645795" cy="254635"/>
            <a:chOff x="3183339" y="3709387"/>
            <a:chExt cx="645795" cy="254635"/>
          </a:xfrm>
        </p:grpSpPr>
        <p:sp>
          <p:nvSpPr>
            <p:cNvPr id="11" name="object 8"/>
            <p:cNvSpPr/>
            <p:nvPr/>
          </p:nvSpPr>
          <p:spPr>
            <a:xfrm>
              <a:off x="3183339" y="3719316"/>
              <a:ext cx="203179" cy="2405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3416325" y="3709392"/>
              <a:ext cx="226060" cy="254635"/>
            </a:xfrm>
            <a:custGeom>
              <a:avLst/>
              <a:gdLst/>
              <a:ahLst/>
              <a:cxnLst/>
              <a:rect l="l" t="t" r="r" b="b"/>
              <a:pathLst>
                <a:path w="226060" h="254635">
                  <a:moveTo>
                    <a:pt x="61341" y="248399"/>
                  </a:moveTo>
                  <a:lnTo>
                    <a:pt x="58940" y="227152"/>
                  </a:lnTo>
                  <a:lnTo>
                    <a:pt x="57569" y="226809"/>
                  </a:lnTo>
                  <a:lnTo>
                    <a:pt x="46596" y="227838"/>
                  </a:lnTo>
                  <a:lnTo>
                    <a:pt x="32893" y="227838"/>
                  </a:lnTo>
                  <a:lnTo>
                    <a:pt x="30149" y="224751"/>
                  </a:lnTo>
                  <a:lnTo>
                    <a:pt x="30149" y="673"/>
                  </a:lnTo>
                  <a:lnTo>
                    <a:pt x="28778" y="0"/>
                  </a:lnTo>
                  <a:lnTo>
                    <a:pt x="1714" y="0"/>
                  </a:lnTo>
                  <a:lnTo>
                    <a:pt x="0" y="673"/>
                  </a:lnTo>
                  <a:lnTo>
                    <a:pt x="0" y="219964"/>
                  </a:lnTo>
                  <a:lnTo>
                    <a:pt x="1651" y="235153"/>
                  </a:lnTo>
                  <a:lnTo>
                    <a:pt x="7023" y="245846"/>
                  </a:lnTo>
                  <a:lnTo>
                    <a:pt x="16776" y="252158"/>
                  </a:lnTo>
                  <a:lnTo>
                    <a:pt x="31534" y="254241"/>
                  </a:lnTo>
                  <a:lnTo>
                    <a:pt x="37528" y="254127"/>
                  </a:lnTo>
                  <a:lnTo>
                    <a:pt x="44284" y="253593"/>
                  </a:lnTo>
                  <a:lnTo>
                    <a:pt x="51181" y="252349"/>
                  </a:lnTo>
                  <a:lnTo>
                    <a:pt x="57569" y="250113"/>
                  </a:lnTo>
                  <a:lnTo>
                    <a:pt x="61341" y="248399"/>
                  </a:lnTo>
                  <a:close/>
                </a:path>
                <a:path w="226060" h="254635">
                  <a:moveTo>
                    <a:pt x="154876" y="248399"/>
                  </a:moveTo>
                  <a:lnTo>
                    <a:pt x="152476" y="227152"/>
                  </a:lnTo>
                  <a:lnTo>
                    <a:pt x="151104" y="226809"/>
                  </a:lnTo>
                  <a:lnTo>
                    <a:pt x="140144" y="227838"/>
                  </a:lnTo>
                  <a:lnTo>
                    <a:pt x="126441" y="227838"/>
                  </a:lnTo>
                  <a:lnTo>
                    <a:pt x="123698" y="224751"/>
                  </a:lnTo>
                  <a:lnTo>
                    <a:pt x="123698" y="673"/>
                  </a:lnTo>
                  <a:lnTo>
                    <a:pt x="122326" y="0"/>
                  </a:lnTo>
                  <a:lnTo>
                    <a:pt x="95262" y="0"/>
                  </a:lnTo>
                  <a:lnTo>
                    <a:pt x="93548" y="673"/>
                  </a:lnTo>
                  <a:lnTo>
                    <a:pt x="93548" y="219964"/>
                  </a:lnTo>
                  <a:lnTo>
                    <a:pt x="95199" y="235153"/>
                  </a:lnTo>
                  <a:lnTo>
                    <a:pt x="100571" y="245846"/>
                  </a:lnTo>
                  <a:lnTo>
                    <a:pt x="110312" y="252158"/>
                  </a:lnTo>
                  <a:lnTo>
                    <a:pt x="125069" y="254241"/>
                  </a:lnTo>
                  <a:lnTo>
                    <a:pt x="131064" y="254127"/>
                  </a:lnTo>
                  <a:lnTo>
                    <a:pt x="137833" y="253593"/>
                  </a:lnTo>
                  <a:lnTo>
                    <a:pt x="144729" y="252349"/>
                  </a:lnTo>
                  <a:lnTo>
                    <a:pt x="151104" y="250113"/>
                  </a:lnTo>
                  <a:lnTo>
                    <a:pt x="154876" y="248399"/>
                  </a:lnTo>
                  <a:close/>
                </a:path>
                <a:path w="226060" h="254635">
                  <a:moveTo>
                    <a:pt x="220319" y="71259"/>
                  </a:moveTo>
                  <a:lnTo>
                    <a:pt x="218948" y="70573"/>
                  </a:lnTo>
                  <a:lnTo>
                    <a:pt x="192570" y="70573"/>
                  </a:lnTo>
                  <a:lnTo>
                    <a:pt x="190512" y="71259"/>
                  </a:lnTo>
                  <a:lnTo>
                    <a:pt x="190512" y="249770"/>
                  </a:lnTo>
                  <a:lnTo>
                    <a:pt x="192570" y="250456"/>
                  </a:lnTo>
                  <a:lnTo>
                    <a:pt x="218948" y="250456"/>
                  </a:lnTo>
                  <a:lnTo>
                    <a:pt x="220319" y="249770"/>
                  </a:lnTo>
                  <a:lnTo>
                    <a:pt x="220319" y="71259"/>
                  </a:lnTo>
                  <a:close/>
                </a:path>
                <a:path w="226060" h="254635">
                  <a:moveTo>
                    <a:pt x="225806" y="22606"/>
                  </a:moveTo>
                  <a:lnTo>
                    <a:pt x="224243" y="14681"/>
                  </a:lnTo>
                  <a:lnTo>
                    <a:pt x="219976" y="8255"/>
                  </a:lnTo>
                  <a:lnTo>
                    <a:pt x="213664" y="3962"/>
                  </a:lnTo>
                  <a:lnTo>
                    <a:pt x="205930" y="2387"/>
                  </a:lnTo>
                  <a:lnTo>
                    <a:pt x="198145" y="3962"/>
                  </a:lnTo>
                  <a:lnTo>
                    <a:pt x="191706" y="8255"/>
                  </a:lnTo>
                  <a:lnTo>
                    <a:pt x="187325" y="14681"/>
                  </a:lnTo>
                  <a:lnTo>
                    <a:pt x="185712" y="22606"/>
                  </a:lnTo>
                  <a:lnTo>
                    <a:pt x="187325" y="30340"/>
                  </a:lnTo>
                  <a:lnTo>
                    <a:pt x="191706" y="36652"/>
                  </a:lnTo>
                  <a:lnTo>
                    <a:pt x="198145" y="40919"/>
                  </a:lnTo>
                  <a:lnTo>
                    <a:pt x="205930" y="42481"/>
                  </a:lnTo>
                  <a:lnTo>
                    <a:pt x="213664" y="40919"/>
                  </a:lnTo>
                  <a:lnTo>
                    <a:pt x="219976" y="36652"/>
                  </a:lnTo>
                  <a:lnTo>
                    <a:pt x="224243" y="30340"/>
                  </a:lnTo>
                  <a:lnTo>
                    <a:pt x="225806" y="22606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/>
            <p:cNvSpPr/>
            <p:nvPr/>
          </p:nvSpPr>
          <p:spPr>
            <a:xfrm>
              <a:off x="3681878" y="3776195"/>
              <a:ext cx="146645" cy="1874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1"/>
          <p:cNvGrpSpPr/>
          <p:nvPr/>
        </p:nvGrpSpPr>
        <p:grpSpPr>
          <a:xfrm>
            <a:off x="4680095" y="3309631"/>
            <a:ext cx="504190" cy="187960"/>
            <a:chOff x="3873078" y="3776195"/>
            <a:chExt cx="504190" cy="187960"/>
          </a:xfrm>
        </p:grpSpPr>
        <p:sp>
          <p:nvSpPr>
            <p:cNvPr id="15" name="object 12"/>
            <p:cNvSpPr/>
            <p:nvPr/>
          </p:nvSpPr>
          <p:spPr>
            <a:xfrm>
              <a:off x="3873078" y="3776195"/>
              <a:ext cx="148017" cy="1836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3"/>
            <p:cNvSpPr/>
            <p:nvPr/>
          </p:nvSpPr>
          <p:spPr>
            <a:xfrm>
              <a:off x="4058787" y="3776195"/>
              <a:ext cx="138765" cy="1874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4"/>
            <p:cNvSpPr/>
            <p:nvPr/>
          </p:nvSpPr>
          <p:spPr>
            <a:xfrm>
              <a:off x="4222573" y="3776195"/>
              <a:ext cx="154188" cy="18742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5"/>
          <p:cNvSpPr/>
          <p:nvPr/>
        </p:nvSpPr>
        <p:spPr>
          <a:xfrm>
            <a:off x="5306441" y="3240078"/>
            <a:ext cx="297417" cy="2569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6"/>
          <p:cNvGrpSpPr/>
          <p:nvPr/>
        </p:nvGrpSpPr>
        <p:grpSpPr>
          <a:xfrm>
            <a:off x="5716238" y="3242822"/>
            <a:ext cx="827405" cy="327660"/>
            <a:chOff x="4909219" y="3709387"/>
            <a:chExt cx="827405" cy="327660"/>
          </a:xfrm>
        </p:grpSpPr>
        <p:sp>
          <p:nvSpPr>
            <p:cNvPr id="20" name="object 17"/>
            <p:cNvSpPr/>
            <p:nvPr/>
          </p:nvSpPr>
          <p:spPr>
            <a:xfrm>
              <a:off x="4909219" y="3719316"/>
              <a:ext cx="159670" cy="24053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8"/>
            <p:cNvSpPr/>
            <p:nvPr/>
          </p:nvSpPr>
          <p:spPr>
            <a:xfrm>
              <a:off x="5096980" y="3711779"/>
              <a:ext cx="234315" cy="325120"/>
            </a:xfrm>
            <a:custGeom>
              <a:avLst/>
              <a:gdLst/>
              <a:ahLst/>
              <a:cxnLst/>
              <a:rect l="l" t="t" r="r" b="b"/>
              <a:pathLst>
                <a:path w="234314" h="325120">
                  <a:moveTo>
                    <a:pt x="34607" y="68872"/>
                  </a:moveTo>
                  <a:lnTo>
                    <a:pt x="33235" y="68186"/>
                  </a:lnTo>
                  <a:lnTo>
                    <a:pt x="6858" y="68186"/>
                  </a:lnTo>
                  <a:lnTo>
                    <a:pt x="4800" y="68872"/>
                  </a:lnTo>
                  <a:lnTo>
                    <a:pt x="4800" y="247383"/>
                  </a:lnTo>
                  <a:lnTo>
                    <a:pt x="6858" y="248069"/>
                  </a:lnTo>
                  <a:lnTo>
                    <a:pt x="33235" y="248069"/>
                  </a:lnTo>
                  <a:lnTo>
                    <a:pt x="34607" y="247383"/>
                  </a:lnTo>
                  <a:lnTo>
                    <a:pt x="34607" y="68872"/>
                  </a:lnTo>
                  <a:close/>
                </a:path>
                <a:path w="234314" h="325120">
                  <a:moveTo>
                    <a:pt x="40093" y="20218"/>
                  </a:moveTo>
                  <a:lnTo>
                    <a:pt x="38519" y="12293"/>
                  </a:lnTo>
                  <a:lnTo>
                    <a:pt x="34264" y="5867"/>
                  </a:lnTo>
                  <a:lnTo>
                    <a:pt x="27952" y="1574"/>
                  </a:lnTo>
                  <a:lnTo>
                    <a:pt x="20218" y="0"/>
                  </a:lnTo>
                  <a:lnTo>
                    <a:pt x="12433" y="1574"/>
                  </a:lnTo>
                  <a:lnTo>
                    <a:pt x="5994" y="5867"/>
                  </a:lnTo>
                  <a:lnTo>
                    <a:pt x="1612" y="12293"/>
                  </a:lnTo>
                  <a:lnTo>
                    <a:pt x="0" y="20218"/>
                  </a:lnTo>
                  <a:lnTo>
                    <a:pt x="1612" y="27952"/>
                  </a:lnTo>
                  <a:lnTo>
                    <a:pt x="5994" y="34264"/>
                  </a:lnTo>
                  <a:lnTo>
                    <a:pt x="12433" y="38531"/>
                  </a:lnTo>
                  <a:lnTo>
                    <a:pt x="20218" y="40093"/>
                  </a:lnTo>
                  <a:lnTo>
                    <a:pt x="27952" y="38531"/>
                  </a:lnTo>
                  <a:lnTo>
                    <a:pt x="34264" y="34264"/>
                  </a:lnTo>
                  <a:lnTo>
                    <a:pt x="38519" y="27952"/>
                  </a:lnTo>
                  <a:lnTo>
                    <a:pt x="40093" y="20218"/>
                  </a:lnTo>
                  <a:close/>
                </a:path>
                <a:path w="234314" h="325120">
                  <a:moveTo>
                    <a:pt x="234022" y="79502"/>
                  </a:moveTo>
                  <a:lnTo>
                    <a:pt x="232651" y="77089"/>
                  </a:lnTo>
                  <a:lnTo>
                    <a:pt x="229908" y="76073"/>
                  </a:lnTo>
                  <a:lnTo>
                    <a:pt x="213880" y="70688"/>
                  </a:lnTo>
                  <a:lnTo>
                    <a:pt x="203873" y="68630"/>
                  </a:lnTo>
                  <a:lnTo>
                    <a:pt x="203873" y="95948"/>
                  </a:lnTo>
                  <a:lnTo>
                    <a:pt x="203873" y="219278"/>
                  </a:lnTo>
                  <a:lnTo>
                    <a:pt x="190957" y="222669"/>
                  </a:lnTo>
                  <a:lnTo>
                    <a:pt x="178943" y="224777"/>
                  </a:lnTo>
                  <a:lnTo>
                    <a:pt x="168605" y="225844"/>
                  </a:lnTo>
                  <a:lnTo>
                    <a:pt x="160693" y="226148"/>
                  </a:lnTo>
                  <a:lnTo>
                    <a:pt x="139534" y="221957"/>
                  </a:lnTo>
                  <a:lnTo>
                    <a:pt x="123698" y="209359"/>
                  </a:lnTo>
                  <a:lnTo>
                    <a:pt x="113766" y="188264"/>
                  </a:lnTo>
                  <a:lnTo>
                    <a:pt x="110324" y="158648"/>
                  </a:lnTo>
                  <a:lnTo>
                    <a:pt x="114249" y="127406"/>
                  </a:lnTo>
                  <a:lnTo>
                    <a:pt x="125272" y="106133"/>
                  </a:lnTo>
                  <a:lnTo>
                    <a:pt x="142278" y="93992"/>
                  </a:lnTo>
                  <a:lnTo>
                    <a:pt x="164122" y="90119"/>
                  </a:lnTo>
                  <a:lnTo>
                    <a:pt x="172935" y="90411"/>
                  </a:lnTo>
                  <a:lnTo>
                    <a:pt x="182968" y="91363"/>
                  </a:lnTo>
                  <a:lnTo>
                    <a:pt x="193509" y="93154"/>
                  </a:lnTo>
                  <a:lnTo>
                    <a:pt x="203873" y="95948"/>
                  </a:lnTo>
                  <a:lnTo>
                    <a:pt x="203873" y="68630"/>
                  </a:lnTo>
                  <a:lnTo>
                    <a:pt x="197015" y="67208"/>
                  </a:lnTo>
                  <a:lnTo>
                    <a:pt x="179895" y="65328"/>
                  </a:lnTo>
                  <a:lnTo>
                    <a:pt x="163093" y="64757"/>
                  </a:lnTo>
                  <a:lnTo>
                    <a:pt x="125806" y="71894"/>
                  </a:lnTo>
                  <a:lnTo>
                    <a:pt x="99885" y="91782"/>
                  </a:lnTo>
                  <a:lnTo>
                    <a:pt x="84747" y="122148"/>
                  </a:lnTo>
                  <a:lnTo>
                    <a:pt x="79844" y="160705"/>
                  </a:lnTo>
                  <a:lnTo>
                    <a:pt x="84378" y="197548"/>
                  </a:lnTo>
                  <a:lnTo>
                    <a:pt x="98386" y="226491"/>
                  </a:lnTo>
                  <a:lnTo>
                    <a:pt x="122478" y="245402"/>
                  </a:lnTo>
                  <a:lnTo>
                    <a:pt x="157264" y="252183"/>
                  </a:lnTo>
                  <a:lnTo>
                    <a:pt x="167576" y="251637"/>
                  </a:lnTo>
                  <a:lnTo>
                    <a:pt x="179324" y="250088"/>
                  </a:lnTo>
                  <a:lnTo>
                    <a:pt x="191528" y="247700"/>
                  </a:lnTo>
                  <a:lnTo>
                    <a:pt x="203174" y="244640"/>
                  </a:lnTo>
                  <a:lnTo>
                    <a:pt x="203174" y="246710"/>
                  </a:lnTo>
                  <a:lnTo>
                    <a:pt x="187680" y="282714"/>
                  </a:lnTo>
                  <a:lnTo>
                    <a:pt x="142887" y="297421"/>
                  </a:lnTo>
                  <a:lnTo>
                    <a:pt x="140487" y="297751"/>
                  </a:lnTo>
                  <a:lnTo>
                    <a:pt x="139115" y="299466"/>
                  </a:lnTo>
                  <a:lnTo>
                    <a:pt x="139115" y="301866"/>
                  </a:lnTo>
                  <a:lnTo>
                    <a:pt x="141503" y="320713"/>
                  </a:lnTo>
                  <a:lnTo>
                    <a:pt x="142544" y="324472"/>
                  </a:lnTo>
                  <a:lnTo>
                    <a:pt x="143573" y="324815"/>
                  </a:lnTo>
                  <a:lnTo>
                    <a:pt x="147332" y="324472"/>
                  </a:lnTo>
                  <a:lnTo>
                    <a:pt x="184873" y="315493"/>
                  </a:lnTo>
                  <a:lnTo>
                    <a:pt x="228473" y="272872"/>
                  </a:lnTo>
                  <a:lnTo>
                    <a:pt x="234022" y="234022"/>
                  </a:lnTo>
                  <a:lnTo>
                    <a:pt x="234022" y="226148"/>
                  </a:lnTo>
                  <a:lnTo>
                    <a:pt x="234022" y="90119"/>
                  </a:lnTo>
                  <a:lnTo>
                    <a:pt x="234022" y="79502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9"/>
            <p:cNvSpPr/>
            <p:nvPr/>
          </p:nvSpPr>
          <p:spPr>
            <a:xfrm>
              <a:off x="5375214" y="3709387"/>
              <a:ext cx="148366" cy="25045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0"/>
            <p:cNvSpPr/>
            <p:nvPr/>
          </p:nvSpPr>
          <p:spPr>
            <a:xfrm>
              <a:off x="5551333" y="3733020"/>
              <a:ext cx="118209" cy="23060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1"/>
            <p:cNvSpPr/>
            <p:nvPr/>
          </p:nvSpPr>
          <p:spPr>
            <a:xfrm>
              <a:off x="5696266" y="3711777"/>
              <a:ext cx="40640" cy="248285"/>
            </a:xfrm>
            <a:custGeom>
              <a:avLst/>
              <a:gdLst/>
              <a:ahLst/>
              <a:cxnLst/>
              <a:rect l="l" t="t" r="r" b="b"/>
              <a:pathLst>
                <a:path w="40639" h="248285">
                  <a:moveTo>
                    <a:pt x="33230" y="68183"/>
                  </a:moveTo>
                  <a:lnTo>
                    <a:pt x="6854" y="68183"/>
                  </a:lnTo>
                  <a:lnTo>
                    <a:pt x="4798" y="68872"/>
                  </a:lnTo>
                  <a:lnTo>
                    <a:pt x="4798" y="247376"/>
                  </a:lnTo>
                  <a:lnTo>
                    <a:pt x="6854" y="248069"/>
                  </a:lnTo>
                  <a:lnTo>
                    <a:pt x="33230" y="248069"/>
                  </a:lnTo>
                  <a:lnTo>
                    <a:pt x="34598" y="247376"/>
                  </a:lnTo>
                  <a:lnTo>
                    <a:pt x="34598" y="68872"/>
                  </a:lnTo>
                  <a:lnTo>
                    <a:pt x="33230" y="68183"/>
                  </a:lnTo>
                  <a:close/>
                </a:path>
                <a:path w="40639" h="248285">
                  <a:moveTo>
                    <a:pt x="20224" y="0"/>
                  </a:moveTo>
                  <a:lnTo>
                    <a:pt x="12435" y="1569"/>
                  </a:lnTo>
                  <a:lnTo>
                    <a:pt x="5997" y="5869"/>
                  </a:lnTo>
                  <a:lnTo>
                    <a:pt x="1617" y="12287"/>
                  </a:lnTo>
                  <a:lnTo>
                    <a:pt x="0" y="20210"/>
                  </a:lnTo>
                  <a:lnTo>
                    <a:pt x="1617" y="27943"/>
                  </a:lnTo>
                  <a:lnTo>
                    <a:pt x="5997" y="34263"/>
                  </a:lnTo>
                  <a:lnTo>
                    <a:pt x="12435" y="38528"/>
                  </a:lnTo>
                  <a:lnTo>
                    <a:pt x="20224" y="40092"/>
                  </a:lnTo>
                  <a:lnTo>
                    <a:pt x="27954" y="38528"/>
                  </a:lnTo>
                  <a:lnTo>
                    <a:pt x="34271" y="34263"/>
                  </a:lnTo>
                  <a:lnTo>
                    <a:pt x="38532" y="27943"/>
                  </a:lnTo>
                  <a:lnTo>
                    <a:pt x="40096" y="20210"/>
                  </a:lnTo>
                  <a:lnTo>
                    <a:pt x="38532" y="12287"/>
                  </a:lnTo>
                  <a:lnTo>
                    <a:pt x="34271" y="5869"/>
                  </a:lnTo>
                  <a:lnTo>
                    <a:pt x="27954" y="1569"/>
                  </a:lnTo>
                  <a:lnTo>
                    <a:pt x="20224" y="0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2"/>
          <p:cNvGrpSpPr/>
          <p:nvPr/>
        </p:nvGrpSpPr>
        <p:grpSpPr>
          <a:xfrm>
            <a:off x="6589970" y="3309631"/>
            <a:ext cx="340360" cy="260984"/>
            <a:chOff x="5782953" y="3776195"/>
            <a:chExt cx="340360" cy="260985"/>
          </a:xfrm>
        </p:grpSpPr>
        <p:sp>
          <p:nvSpPr>
            <p:cNvPr id="26" name="object 23"/>
            <p:cNvSpPr/>
            <p:nvPr/>
          </p:nvSpPr>
          <p:spPr>
            <a:xfrm>
              <a:off x="5782953" y="3776195"/>
              <a:ext cx="148009" cy="18365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4"/>
            <p:cNvSpPr/>
            <p:nvPr/>
          </p:nvSpPr>
          <p:spPr>
            <a:xfrm>
              <a:off x="5968663" y="3776537"/>
              <a:ext cx="154305" cy="260350"/>
            </a:xfrm>
            <a:custGeom>
              <a:avLst/>
              <a:gdLst/>
              <a:ahLst/>
              <a:cxnLst/>
              <a:rect l="l" t="t" r="r" b="b"/>
              <a:pathLst>
                <a:path w="154304" h="260350">
                  <a:moveTo>
                    <a:pt x="152675" y="179877"/>
                  </a:moveTo>
                  <a:lnTo>
                    <a:pt x="123350" y="179877"/>
                  </a:lnTo>
                  <a:lnTo>
                    <a:pt x="123350" y="181941"/>
                  </a:lnTo>
                  <a:lnTo>
                    <a:pt x="119421" y="203398"/>
                  </a:lnTo>
                  <a:lnTo>
                    <a:pt x="107849" y="217955"/>
                  </a:lnTo>
                  <a:lnTo>
                    <a:pt x="88952" y="227183"/>
                  </a:lnTo>
                  <a:lnTo>
                    <a:pt x="63050" y="232653"/>
                  </a:lnTo>
                  <a:lnTo>
                    <a:pt x="60641" y="232989"/>
                  </a:lnTo>
                  <a:lnTo>
                    <a:pt x="59273" y="234698"/>
                  </a:lnTo>
                  <a:lnTo>
                    <a:pt x="59273" y="237107"/>
                  </a:lnTo>
                  <a:lnTo>
                    <a:pt x="61682" y="255945"/>
                  </a:lnTo>
                  <a:lnTo>
                    <a:pt x="62704" y="259711"/>
                  </a:lnTo>
                  <a:lnTo>
                    <a:pt x="63731" y="260057"/>
                  </a:lnTo>
                  <a:lnTo>
                    <a:pt x="67503" y="259711"/>
                  </a:lnTo>
                  <a:lnTo>
                    <a:pt x="105043" y="250732"/>
                  </a:lnTo>
                  <a:lnTo>
                    <a:pt x="132176" y="234399"/>
                  </a:lnTo>
                  <a:lnTo>
                    <a:pt x="148645" y="208109"/>
                  </a:lnTo>
                  <a:lnTo>
                    <a:pt x="152675" y="179877"/>
                  </a:lnTo>
                  <a:close/>
                </a:path>
                <a:path w="154304" h="260350">
                  <a:moveTo>
                    <a:pt x="83263" y="0"/>
                  </a:moveTo>
                  <a:lnTo>
                    <a:pt x="45968" y="7136"/>
                  </a:lnTo>
                  <a:lnTo>
                    <a:pt x="20045" y="27025"/>
                  </a:lnTo>
                  <a:lnTo>
                    <a:pt x="4915" y="57388"/>
                  </a:lnTo>
                  <a:lnTo>
                    <a:pt x="0" y="95944"/>
                  </a:lnTo>
                  <a:lnTo>
                    <a:pt x="4535" y="132783"/>
                  </a:lnTo>
                  <a:lnTo>
                    <a:pt x="18547" y="161723"/>
                  </a:lnTo>
                  <a:lnTo>
                    <a:pt x="42646" y="180642"/>
                  </a:lnTo>
                  <a:lnTo>
                    <a:pt x="77443" y="187420"/>
                  </a:lnTo>
                  <a:lnTo>
                    <a:pt x="87746" y="186868"/>
                  </a:lnTo>
                  <a:lnTo>
                    <a:pt x="99496" y="185319"/>
                  </a:lnTo>
                  <a:lnTo>
                    <a:pt x="111696" y="182935"/>
                  </a:lnTo>
                  <a:lnTo>
                    <a:pt x="123350" y="179877"/>
                  </a:lnTo>
                  <a:lnTo>
                    <a:pt x="152675" y="179877"/>
                  </a:lnTo>
                  <a:lnTo>
                    <a:pt x="154191" y="169257"/>
                  </a:lnTo>
                  <a:lnTo>
                    <a:pt x="154191" y="161385"/>
                  </a:lnTo>
                  <a:lnTo>
                    <a:pt x="80865" y="161385"/>
                  </a:lnTo>
                  <a:lnTo>
                    <a:pt x="59697" y="157197"/>
                  </a:lnTo>
                  <a:lnTo>
                    <a:pt x="43860" y="144591"/>
                  </a:lnTo>
                  <a:lnTo>
                    <a:pt x="33932" y="123507"/>
                  </a:lnTo>
                  <a:lnTo>
                    <a:pt x="30495" y="93880"/>
                  </a:lnTo>
                  <a:lnTo>
                    <a:pt x="34420" y="62648"/>
                  </a:lnTo>
                  <a:lnTo>
                    <a:pt x="45444" y="41375"/>
                  </a:lnTo>
                  <a:lnTo>
                    <a:pt x="62442" y="29223"/>
                  </a:lnTo>
                  <a:lnTo>
                    <a:pt x="84286" y="25359"/>
                  </a:lnTo>
                  <a:lnTo>
                    <a:pt x="154191" y="25359"/>
                  </a:lnTo>
                  <a:lnTo>
                    <a:pt x="154191" y="14738"/>
                  </a:lnTo>
                  <a:lnTo>
                    <a:pt x="117181" y="2439"/>
                  </a:lnTo>
                  <a:lnTo>
                    <a:pt x="100062" y="561"/>
                  </a:lnTo>
                  <a:lnTo>
                    <a:pt x="83263" y="0"/>
                  </a:lnTo>
                  <a:close/>
                </a:path>
                <a:path w="154304" h="260350">
                  <a:moveTo>
                    <a:pt x="154191" y="25359"/>
                  </a:moveTo>
                  <a:lnTo>
                    <a:pt x="84286" y="25359"/>
                  </a:lnTo>
                  <a:lnTo>
                    <a:pt x="93101" y="25642"/>
                  </a:lnTo>
                  <a:lnTo>
                    <a:pt x="103135" y="26599"/>
                  </a:lnTo>
                  <a:lnTo>
                    <a:pt x="113683" y="28391"/>
                  </a:lnTo>
                  <a:lnTo>
                    <a:pt x="124038" y="31179"/>
                  </a:lnTo>
                  <a:lnTo>
                    <a:pt x="124038" y="154519"/>
                  </a:lnTo>
                  <a:lnTo>
                    <a:pt x="111123" y="157905"/>
                  </a:lnTo>
                  <a:lnTo>
                    <a:pt x="99109" y="160008"/>
                  </a:lnTo>
                  <a:lnTo>
                    <a:pt x="88766" y="161083"/>
                  </a:lnTo>
                  <a:lnTo>
                    <a:pt x="80865" y="161385"/>
                  </a:lnTo>
                  <a:lnTo>
                    <a:pt x="154191" y="161385"/>
                  </a:lnTo>
                  <a:lnTo>
                    <a:pt x="154191" y="25359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5"/>
          <p:cNvGrpSpPr/>
          <p:nvPr/>
        </p:nvGrpSpPr>
        <p:grpSpPr>
          <a:xfrm>
            <a:off x="7070011" y="3245214"/>
            <a:ext cx="608965" cy="252095"/>
            <a:chOff x="6262992" y="3711777"/>
            <a:chExt cx="608965" cy="252095"/>
          </a:xfrm>
        </p:grpSpPr>
        <p:sp>
          <p:nvSpPr>
            <p:cNvPr id="29" name="object 26"/>
            <p:cNvSpPr/>
            <p:nvPr/>
          </p:nvSpPr>
          <p:spPr>
            <a:xfrm>
              <a:off x="6262992" y="3719316"/>
              <a:ext cx="176453" cy="24053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7"/>
            <p:cNvSpPr/>
            <p:nvPr/>
          </p:nvSpPr>
          <p:spPr>
            <a:xfrm>
              <a:off x="6480572" y="3779615"/>
              <a:ext cx="145277" cy="18366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8"/>
            <p:cNvSpPr/>
            <p:nvPr/>
          </p:nvSpPr>
          <p:spPr>
            <a:xfrm>
              <a:off x="6659088" y="3776195"/>
              <a:ext cx="134993" cy="18742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9"/>
            <p:cNvSpPr/>
            <p:nvPr/>
          </p:nvSpPr>
          <p:spPr>
            <a:xfrm>
              <a:off x="6831431" y="3711777"/>
              <a:ext cx="40640" cy="248285"/>
            </a:xfrm>
            <a:custGeom>
              <a:avLst/>
              <a:gdLst/>
              <a:ahLst/>
              <a:cxnLst/>
              <a:rect l="l" t="t" r="r" b="b"/>
              <a:pathLst>
                <a:path w="40640" h="248285">
                  <a:moveTo>
                    <a:pt x="33235" y="68183"/>
                  </a:moveTo>
                  <a:lnTo>
                    <a:pt x="6854" y="68183"/>
                  </a:lnTo>
                  <a:lnTo>
                    <a:pt x="4799" y="68872"/>
                  </a:lnTo>
                  <a:lnTo>
                    <a:pt x="4799" y="247376"/>
                  </a:lnTo>
                  <a:lnTo>
                    <a:pt x="6854" y="248069"/>
                  </a:lnTo>
                  <a:lnTo>
                    <a:pt x="33235" y="248069"/>
                  </a:lnTo>
                  <a:lnTo>
                    <a:pt x="34603" y="247376"/>
                  </a:lnTo>
                  <a:lnTo>
                    <a:pt x="34603" y="68872"/>
                  </a:lnTo>
                  <a:lnTo>
                    <a:pt x="33235" y="68183"/>
                  </a:lnTo>
                  <a:close/>
                </a:path>
                <a:path w="40640" h="248285">
                  <a:moveTo>
                    <a:pt x="20224" y="0"/>
                  </a:moveTo>
                  <a:lnTo>
                    <a:pt x="12437" y="1569"/>
                  </a:lnTo>
                  <a:lnTo>
                    <a:pt x="5999" y="5869"/>
                  </a:lnTo>
                  <a:lnTo>
                    <a:pt x="1617" y="12287"/>
                  </a:lnTo>
                  <a:lnTo>
                    <a:pt x="0" y="20210"/>
                  </a:lnTo>
                  <a:lnTo>
                    <a:pt x="1617" y="27943"/>
                  </a:lnTo>
                  <a:lnTo>
                    <a:pt x="5999" y="34263"/>
                  </a:lnTo>
                  <a:lnTo>
                    <a:pt x="12437" y="38528"/>
                  </a:lnTo>
                  <a:lnTo>
                    <a:pt x="20224" y="40092"/>
                  </a:lnTo>
                  <a:lnTo>
                    <a:pt x="27954" y="38528"/>
                  </a:lnTo>
                  <a:lnTo>
                    <a:pt x="34272" y="34263"/>
                  </a:lnTo>
                  <a:lnTo>
                    <a:pt x="38534" y="27943"/>
                  </a:lnTo>
                  <a:lnTo>
                    <a:pt x="40097" y="20210"/>
                  </a:lnTo>
                  <a:lnTo>
                    <a:pt x="38534" y="12287"/>
                  </a:lnTo>
                  <a:lnTo>
                    <a:pt x="34272" y="5869"/>
                  </a:lnTo>
                  <a:lnTo>
                    <a:pt x="27954" y="1569"/>
                  </a:lnTo>
                  <a:lnTo>
                    <a:pt x="20224" y="0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0"/>
          <p:cNvGrpSpPr/>
          <p:nvPr/>
        </p:nvGrpSpPr>
        <p:grpSpPr>
          <a:xfrm>
            <a:off x="7725141" y="3309631"/>
            <a:ext cx="659765" cy="187960"/>
            <a:chOff x="6918122" y="3776195"/>
            <a:chExt cx="659765" cy="187960"/>
          </a:xfrm>
        </p:grpSpPr>
        <p:sp>
          <p:nvSpPr>
            <p:cNvPr id="34" name="object 31"/>
            <p:cNvSpPr/>
            <p:nvPr/>
          </p:nvSpPr>
          <p:spPr>
            <a:xfrm>
              <a:off x="7103829" y="3776195"/>
              <a:ext cx="154194" cy="18742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2"/>
            <p:cNvSpPr/>
            <p:nvPr/>
          </p:nvSpPr>
          <p:spPr>
            <a:xfrm>
              <a:off x="6918122" y="3776195"/>
              <a:ext cx="148010" cy="18365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3"/>
            <p:cNvSpPr/>
            <p:nvPr/>
          </p:nvSpPr>
          <p:spPr>
            <a:xfrm>
              <a:off x="7283725" y="3776195"/>
              <a:ext cx="134992" cy="18742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4"/>
            <p:cNvSpPr/>
            <p:nvPr/>
          </p:nvSpPr>
          <p:spPr>
            <a:xfrm>
              <a:off x="7442703" y="3776195"/>
              <a:ext cx="134979" cy="18742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5"/>
          <p:cNvSpPr txBox="1"/>
          <p:nvPr/>
        </p:nvSpPr>
        <p:spPr>
          <a:xfrm>
            <a:off x="900024" y="5798079"/>
            <a:ext cx="200724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b="1" dirty="0" smtClean="0">
                <a:solidFill>
                  <a:srgbClr val="9D9E9E"/>
                </a:solidFill>
                <a:latin typeface="Calibri"/>
                <a:cs typeface="Calibri"/>
              </a:rPr>
              <a:t>Развитие</a:t>
            </a:r>
            <a:endParaRPr b="1" dirty="0">
              <a:latin typeface="Calibri"/>
              <a:cs typeface="Calibri"/>
            </a:endParaRPr>
          </a:p>
        </p:txBody>
      </p:sp>
      <p:grpSp>
        <p:nvGrpSpPr>
          <p:cNvPr id="39" name="object 36"/>
          <p:cNvGrpSpPr/>
          <p:nvPr/>
        </p:nvGrpSpPr>
        <p:grpSpPr>
          <a:xfrm>
            <a:off x="1373389" y="4492228"/>
            <a:ext cx="1060513" cy="1060513"/>
            <a:chOff x="6418931" y="5291087"/>
            <a:chExt cx="1201420" cy="1201420"/>
          </a:xfrm>
          <a:effectLst>
            <a:outerShdw sx="1000" sy="1000" algn="ctr" rotWithShape="0">
              <a:srgbClr val="000000"/>
            </a:outerShdw>
          </a:effectLst>
        </p:grpSpPr>
        <p:sp>
          <p:nvSpPr>
            <p:cNvPr id="40" name="object 37"/>
            <p:cNvSpPr/>
            <p:nvPr/>
          </p:nvSpPr>
          <p:spPr>
            <a:xfrm>
              <a:off x="6669316" y="5596561"/>
              <a:ext cx="704850" cy="600710"/>
            </a:xfrm>
            <a:custGeom>
              <a:avLst/>
              <a:gdLst/>
              <a:ahLst/>
              <a:cxnLst/>
              <a:rect l="l" t="t" r="r" b="b"/>
              <a:pathLst>
                <a:path w="704850" h="600710">
                  <a:moveTo>
                    <a:pt x="476999" y="595198"/>
                  </a:moveTo>
                  <a:lnTo>
                    <a:pt x="476821" y="344081"/>
                  </a:lnTo>
                  <a:lnTo>
                    <a:pt x="466674" y="352717"/>
                  </a:lnTo>
                  <a:lnTo>
                    <a:pt x="449440" y="369620"/>
                  </a:lnTo>
                  <a:lnTo>
                    <a:pt x="391071" y="428828"/>
                  </a:lnTo>
                  <a:lnTo>
                    <a:pt x="374002" y="445236"/>
                  </a:lnTo>
                  <a:lnTo>
                    <a:pt x="362483" y="454507"/>
                  </a:lnTo>
                  <a:lnTo>
                    <a:pt x="362369" y="595757"/>
                  </a:lnTo>
                  <a:lnTo>
                    <a:pt x="367004" y="599770"/>
                  </a:lnTo>
                  <a:lnTo>
                    <a:pt x="471716" y="599770"/>
                  </a:lnTo>
                  <a:lnTo>
                    <a:pt x="476999" y="595198"/>
                  </a:lnTo>
                  <a:close/>
                </a:path>
                <a:path w="704850" h="600710">
                  <a:moveTo>
                    <a:pt x="635165" y="208800"/>
                  </a:moveTo>
                  <a:lnTo>
                    <a:pt x="634504" y="202450"/>
                  </a:lnTo>
                  <a:lnTo>
                    <a:pt x="631913" y="197904"/>
                  </a:lnTo>
                  <a:lnTo>
                    <a:pt x="626148" y="194017"/>
                  </a:lnTo>
                  <a:lnTo>
                    <a:pt x="614197" y="205028"/>
                  </a:lnTo>
                  <a:lnTo>
                    <a:pt x="523100" y="296164"/>
                  </a:lnTo>
                  <a:lnTo>
                    <a:pt x="520852" y="299910"/>
                  </a:lnTo>
                  <a:lnTo>
                    <a:pt x="520458" y="305282"/>
                  </a:lnTo>
                  <a:lnTo>
                    <a:pt x="520636" y="315582"/>
                  </a:lnTo>
                  <a:lnTo>
                    <a:pt x="520636" y="575411"/>
                  </a:lnTo>
                  <a:lnTo>
                    <a:pt x="522630" y="593039"/>
                  </a:lnTo>
                  <a:lnTo>
                    <a:pt x="532231" y="599884"/>
                  </a:lnTo>
                  <a:lnTo>
                    <a:pt x="554621" y="600570"/>
                  </a:lnTo>
                  <a:lnTo>
                    <a:pt x="594969" y="599770"/>
                  </a:lnTo>
                  <a:lnTo>
                    <a:pt x="617258" y="599935"/>
                  </a:lnTo>
                  <a:lnTo>
                    <a:pt x="629285" y="598195"/>
                  </a:lnTo>
                  <a:lnTo>
                    <a:pt x="634187" y="591146"/>
                  </a:lnTo>
                  <a:lnTo>
                    <a:pt x="635101" y="575411"/>
                  </a:lnTo>
                  <a:lnTo>
                    <a:pt x="635165" y="208800"/>
                  </a:lnTo>
                  <a:close/>
                </a:path>
                <a:path w="704850" h="600710">
                  <a:moveTo>
                    <a:pt x="704735" y="27432"/>
                  </a:moveTo>
                  <a:lnTo>
                    <a:pt x="698931" y="6108"/>
                  </a:lnTo>
                  <a:lnTo>
                    <a:pt x="677964" y="0"/>
                  </a:lnTo>
                  <a:lnTo>
                    <a:pt x="634352" y="1803"/>
                  </a:lnTo>
                  <a:lnTo>
                    <a:pt x="556729" y="5435"/>
                  </a:lnTo>
                  <a:lnTo>
                    <a:pt x="528878" y="31267"/>
                  </a:lnTo>
                  <a:lnTo>
                    <a:pt x="531571" y="38569"/>
                  </a:lnTo>
                  <a:lnTo>
                    <a:pt x="535165" y="43103"/>
                  </a:lnTo>
                  <a:lnTo>
                    <a:pt x="563549" y="71424"/>
                  </a:lnTo>
                  <a:lnTo>
                    <a:pt x="568083" y="76542"/>
                  </a:lnTo>
                  <a:lnTo>
                    <a:pt x="470458" y="175412"/>
                  </a:lnTo>
                  <a:lnTo>
                    <a:pt x="370065" y="275424"/>
                  </a:lnTo>
                  <a:lnTo>
                    <a:pt x="334391" y="310603"/>
                  </a:lnTo>
                  <a:lnTo>
                    <a:pt x="319544" y="324777"/>
                  </a:lnTo>
                  <a:lnTo>
                    <a:pt x="311734" y="317601"/>
                  </a:lnTo>
                  <a:lnTo>
                    <a:pt x="288823" y="294335"/>
                  </a:lnTo>
                  <a:lnTo>
                    <a:pt x="210807" y="216547"/>
                  </a:lnTo>
                  <a:lnTo>
                    <a:pt x="193687" y="204952"/>
                  </a:lnTo>
                  <a:lnTo>
                    <a:pt x="174447" y="204203"/>
                  </a:lnTo>
                  <a:lnTo>
                    <a:pt x="151180" y="219964"/>
                  </a:lnTo>
                  <a:lnTo>
                    <a:pt x="29311" y="342341"/>
                  </a:lnTo>
                  <a:lnTo>
                    <a:pt x="13868" y="357200"/>
                  </a:lnTo>
                  <a:lnTo>
                    <a:pt x="5867" y="366153"/>
                  </a:lnTo>
                  <a:lnTo>
                    <a:pt x="584" y="374675"/>
                  </a:lnTo>
                  <a:lnTo>
                    <a:pt x="0" y="399021"/>
                  </a:lnTo>
                  <a:lnTo>
                    <a:pt x="13639" y="419455"/>
                  </a:lnTo>
                  <a:lnTo>
                    <a:pt x="35394" y="430187"/>
                  </a:lnTo>
                  <a:lnTo>
                    <a:pt x="59143" y="425462"/>
                  </a:lnTo>
                  <a:lnTo>
                    <a:pt x="74993" y="410972"/>
                  </a:lnTo>
                  <a:lnTo>
                    <a:pt x="103339" y="382905"/>
                  </a:lnTo>
                  <a:lnTo>
                    <a:pt x="151358" y="334467"/>
                  </a:lnTo>
                  <a:lnTo>
                    <a:pt x="167309" y="319151"/>
                  </a:lnTo>
                  <a:lnTo>
                    <a:pt x="175488" y="310921"/>
                  </a:lnTo>
                  <a:lnTo>
                    <a:pt x="181559" y="303834"/>
                  </a:lnTo>
                  <a:lnTo>
                    <a:pt x="200063" y="320382"/>
                  </a:lnTo>
                  <a:lnTo>
                    <a:pt x="235064" y="354965"/>
                  </a:lnTo>
                  <a:lnTo>
                    <a:pt x="289140" y="409651"/>
                  </a:lnTo>
                  <a:lnTo>
                    <a:pt x="295795" y="415950"/>
                  </a:lnTo>
                  <a:lnTo>
                    <a:pt x="303923" y="421563"/>
                  </a:lnTo>
                  <a:lnTo>
                    <a:pt x="314198" y="424967"/>
                  </a:lnTo>
                  <a:lnTo>
                    <a:pt x="327253" y="424649"/>
                  </a:lnTo>
                  <a:lnTo>
                    <a:pt x="336918" y="421093"/>
                  </a:lnTo>
                  <a:lnTo>
                    <a:pt x="345173" y="415188"/>
                  </a:lnTo>
                  <a:lnTo>
                    <a:pt x="352158" y="408381"/>
                  </a:lnTo>
                  <a:lnTo>
                    <a:pt x="358063" y="402170"/>
                  </a:lnTo>
                  <a:lnTo>
                    <a:pt x="572960" y="187134"/>
                  </a:lnTo>
                  <a:lnTo>
                    <a:pt x="609879" y="150583"/>
                  </a:lnTo>
                  <a:lnTo>
                    <a:pt x="626148" y="134962"/>
                  </a:lnTo>
                  <a:lnTo>
                    <a:pt x="640384" y="147142"/>
                  </a:lnTo>
                  <a:lnTo>
                    <a:pt x="655472" y="163690"/>
                  </a:lnTo>
                  <a:lnTo>
                    <a:pt x="672020" y="174218"/>
                  </a:lnTo>
                  <a:lnTo>
                    <a:pt x="702932" y="71335"/>
                  </a:lnTo>
                  <a:lnTo>
                    <a:pt x="704735" y="27432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8"/>
            <p:cNvSpPr/>
            <p:nvPr/>
          </p:nvSpPr>
          <p:spPr>
            <a:xfrm>
              <a:off x="6872764" y="5981328"/>
              <a:ext cx="115755" cy="21561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9"/>
            <p:cNvSpPr/>
            <p:nvPr/>
          </p:nvSpPr>
          <p:spPr>
            <a:xfrm>
              <a:off x="6715159" y="5983052"/>
              <a:ext cx="114871" cy="213274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0"/>
            <p:cNvSpPr/>
            <p:nvPr/>
          </p:nvSpPr>
          <p:spPr>
            <a:xfrm>
              <a:off x="6449410" y="5321566"/>
              <a:ext cx="1140460" cy="1140460"/>
            </a:xfrm>
            <a:custGeom>
              <a:avLst/>
              <a:gdLst/>
              <a:ahLst/>
              <a:cxnLst/>
              <a:rect l="l" t="t" r="r" b="b"/>
              <a:pathLst>
                <a:path w="1140459" h="1140460">
                  <a:moveTo>
                    <a:pt x="570081" y="0"/>
                  </a:moveTo>
                  <a:lnTo>
                    <a:pt x="616836" y="1889"/>
                  </a:lnTo>
                  <a:lnTo>
                    <a:pt x="662551" y="7461"/>
                  </a:lnTo>
                  <a:lnTo>
                    <a:pt x="707077" y="16568"/>
                  </a:lnTo>
                  <a:lnTo>
                    <a:pt x="750270" y="29063"/>
                  </a:lnTo>
                  <a:lnTo>
                    <a:pt x="791981" y="44800"/>
                  </a:lnTo>
                  <a:lnTo>
                    <a:pt x="832065" y="63632"/>
                  </a:lnTo>
                  <a:lnTo>
                    <a:pt x="870374" y="85412"/>
                  </a:lnTo>
                  <a:lnTo>
                    <a:pt x="906762" y="109993"/>
                  </a:lnTo>
                  <a:lnTo>
                    <a:pt x="941082" y="137229"/>
                  </a:lnTo>
                  <a:lnTo>
                    <a:pt x="973187" y="166974"/>
                  </a:lnTo>
                  <a:lnTo>
                    <a:pt x="1002932" y="199079"/>
                  </a:lnTo>
                  <a:lnTo>
                    <a:pt x="1030168" y="233400"/>
                  </a:lnTo>
                  <a:lnTo>
                    <a:pt x="1054749" y="269788"/>
                  </a:lnTo>
                  <a:lnTo>
                    <a:pt x="1076529" y="308097"/>
                  </a:lnTo>
                  <a:lnTo>
                    <a:pt x="1095360" y="348181"/>
                  </a:lnTo>
                  <a:lnTo>
                    <a:pt x="1111097" y="389893"/>
                  </a:lnTo>
                  <a:lnTo>
                    <a:pt x="1123592" y="433085"/>
                  </a:lnTo>
                  <a:lnTo>
                    <a:pt x="1132698" y="477612"/>
                  </a:lnTo>
                  <a:lnTo>
                    <a:pt x="1138270" y="523327"/>
                  </a:lnTo>
                  <a:lnTo>
                    <a:pt x="1140160" y="570082"/>
                  </a:lnTo>
                  <a:lnTo>
                    <a:pt x="1138270" y="616837"/>
                  </a:lnTo>
                  <a:lnTo>
                    <a:pt x="1132698" y="662552"/>
                  </a:lnTo>
                  <a:lnTo>
                    <a:pt x="1123592" y="707078"/>
                  </a:lnTo>
                  <a:lnTo>
                    <a:pt x="1111097" y="750271"/>
                  </a:lnTo>
                  <a:lnTo>
                    <a:pt x="1095360" y="791982"/>
                  </a:lnTo>
                  <a:lnTo>
                    <a:pt x="1076529" y="832065"/>
                  </a:lnTo>
                  <a:lnTo>
                    <a:pt x="1054749" y="870374"/>
                  </a:lnTo>
                  <a:lnTo>
                    <a:pt x="1030168" y="906762"/>
                  </a:lnTo>
                  <a:lnTo>
                    <a:pt x="1002932" y="941082"/>
                  </a:lnTo>
                  <a:lnTo>
                    <a:pt x="973187" y="973188"/>
                  </a:lnTo>
                  <a:lnTo>
                    <a:pt x="941082" y="1002932"/>
                  </a:lnTo>
                  <a:lnTo>
                    <a:pt x="906762" y="1030168"/>
                  </a:lnTo>
                  <a:lnTo>
                    <a:pt x="870374" y="1054749"/>
                  </a:lnTo>
                  <a:lnTo>
                    <a:pt x="832065" y="1076529"/>
                  </a:lnTo>
                  <a:lnTo>
                    <a:pt x="791981" y="1095360"/>
                  </a:lnTo>
                  <a:lnTo>
                    <a:pt x="750270" y="1111097"/>
                  </a:lnTo>
                  <a:lnTo>
                    <a:pt x="707077" y="1123592"/>
                  </a:lnTo>
                  <a:lnTo>
                    <a:pt x="662551" y="1132698"/>
                  </a:lnTo>
                  <a:lnTo>
                    <a:pt x="616836" y="1138270"/>
                  </a:lnTo>
                  <a:lnTo>
                    <a:pt x="570081" y="1140160"/>
                  </a:lnTo>
                  <a:lnTo>
                    <a:pt x="523326" y="1138270"/>
                  </a:lnTo>
                  <a:lnTo>
                    <a:pt x="477611" y="1132698"/>
                  </a:lnTo>
                  <a:lnTo>
                    <a:pt x="433085" y="1123592"/>
                  </a:lnTo>
                  <a:lnTo>
                    <a:pt x="389892" y="1111097"/>
                  </a:lnTo>
                  <a:lnTo>
                    <a:pt x="348181" y="1095360"/>
                  </a:lnTo>
                  <a:lnTo>
                    <a:pt x="308097" y="1076529"/>
                  </a:lnTo>
                  <a:lnTo>
                    <a:pt x="269788" y="1054749"/>
                  </a:lnTo>
                  <a:lnTo>
                    <a:pt x="233399" y="1030168"/>
                  </a:lnTo>
                  <a:lnTo>
                    <a:pt x="199079" y="1002932"/>
                  </a:lnTo>
                  <a:lnTo>
                    <a:pt x="166974" y="973188"/>
                  </a:lnTo>
                  <a:lnTo>
                    <a:pt x="137229" y="941082"/>
                  </a:lnTo>
                  <a:lnTo>
                    <a:pt x="109993" y="906762"/>
                  </a:lnTo>
                  <a:lnTo>
                    <a:pt x="85411" y="870374"/>
                  </a:lnTo>
                  <a:lnTo>
                    <a:pt x="63631" y="832065"/>
                  </a:lnTo>
                  <a:lnTo>
                    <a:pt x="44800" y="791982"/>
                  </a:lnTo>
                  <a:lnTo>
                    <a:pt x="29063" y="750271"/>
                  </a:lnTo>
                  <a:lnTo>
                    <a:pt x="16568" y="707078"/>
                  </a:lnTo>
                  <a:lnTo>
                    <a:pt x="7461" y="662552"/>
                  </a:lnTo>
                  <a:lnTo>
                    <a:pt x="1889" y="616837"/>
                  </a:lnTo>
                  <a:lnTo>
                    <a:pt x="0" y="570082"/>
                  </a:lnTo>
                  <a:lnTo>
                    <a:pt x="1889" y="523327"/>
                  </a:lnTo>
                  <a:lnTo>
                    <a:pt x="7461" y="477612"/>
                  </a:lnTo>
                  <a:lnTo>
                    <a:pt x="16568" y="433085"/>
                  </a:lnTo>
                  <a:lnTo>
                    <a:pt x="29063" y="389893"/>
                  </a:lnTo>
                  <a:lnTo>
                    <a:pt x="44800" y="348181"/>
                  </a:lnTo>
                  <a:lnTo>
                    <a:pt x="63631" y="308097"/>
                  </a:lnTo>
                  <a:lnTo>
                    <a:pt x="85411" y="269788"/>
                  </a:lnTo>
                  <a:lnTo>
                    <a:pt x="109993" y="233400"/>
                  </a:lnTo>
                  <a:lnTo>
                    <a:pt x="137229" y="199079"/>
                  </a:lnTo>
                  <a:lnTo>
                    <a:pt x="166974" y="166974"/>
                  </a:lnTo>
                  <a:lnTo>
                    <a:pt x="199079" y="137229"/>
                  </a:lnTo>
                  <a:lnTo>
                    <a:pt x="233399" y="109993"/>
                  </a:lnTo>
                  <a:lnTo>
                    <a:pt x="269788" y="85412"/>
                  </a:lnTo>
                  <a:lnTo>
                    <a:pt x="308097" y="63632"/>
                  </a:lnTo>
                  <a:lnTo>
                    <a:pt x="348181" y="44800"/>
                  </a:lnTo>
                  <a:lnTo>
                    <a:pt x="389892" y="29063"/>
                  </a:lnTo>
                  <a:lnTo>
                    <a:pt x="433085" y="16568"/>
                  </a:lnTo>
                  <a:lnTo>
                    <a:pt x="477611" y="7461"/>
                  </a:lnTo>
                  <a:lnTo>
                    <a:pt x="523326" y="1889"/>
                  </a:lnTo>
                  <a:lnTo>
                    <a:pt x="570081" y="0"/>
                  </a:lnTo>
                  <a:close/>
                </a:path>
              </a:pathLst>
            </a:custGeom>
            <a:ln w="60958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41"/>
          <p:cNvGrpSpPr/>
          <p:nvPr/>
        </p:nvGrpSpPr>
        <p:grpSpPr>
          <a:xfrm>
            <a:off x="4141410" y="4530961"/>
            <a:ext cx="1059953" cy="1059953"/>
            <a:chOff x="3897113" y="5322245"/>
            <a:chExt cx="1200785" cy="1200785"/>
          </a:xfrm>
        </p:grpSpPr>
        <p:sp>
          <p:nvSpPr>
            <p:cNvPr id="45" name="object 42"/>
            <p:cNvSpPr/>
            <p:nvPr/>
          </p:nvSpPr>
          <p:spPr>
            <a:xfrm>
              <a:off x="4138279" y="5606129"/>
              <a:ext cx="718185" cy="633730"/>
            </a:xfrm>
            <a:custGeom>
              <a:avLst/>
              <a:gdLst/>
              <a:ahLst/>
              <a:cxnLst/>
              <a:rect l="l" t="t" r="r" b="b"/>
              <a:pathLst>
                <a:path w="718185" h="633729">
                  <a:moveTo>
                    <a:pt x="238754" y="577849"/>
                  </a:moveTo>
                  <a:lnTo>
                    <a:pt x="208540" y="577849"/>
                  </a:lnTo>
                  <a:lnTo>
                    <a:pt x="204025" y="580389"/>
                  </a:lnTo>
                  <a:lnTo>
                    <a:pt x="198283" y="585469"/>
                  </a:lnTo>
                  <a:lnTo>
                    <a:pt x="191873" y="595629"/>
                  </a:lnTo>
                  <a:lnTo>
                    <a:pt x="189447" y="607059"/>
                  </a:lnTo>
                  <a:lnTo>
                    <a:pt x="189260" y="619759"/>
                  </a:lnTo>
                  <a:lnTo>
                    <a:pt x="189571" y="633729"/>
                  </a:lnTo>
                  <a:lnTo>
                    <a:pt x="527925" y="633729"/>
                  </a:lnTo>
                  <a:lnTo>
                    <a:pt x="528240" y="613409"/>
                  </a:lnTo>
                  <a:lnTo>
                    <a:pt x="506808" y="579119"/>
                  </a:lnTo>
                  <a:lnTo>
                    <a:pt x="244457" y="579119"/>
                  </a:lnTo>
                  <a:lnTo>
                    <a:pt x="238754" y="577849"/>
                  </a:lnTo>
                  <a:close/>
                </a:path>
                <a:path w="718185" h="633729">
                  <a:moveTo>
                    <a:pt x="315220" y="520699"/>
                  </a:moveTo>
                  <a:lnTo>
                    <a:pt x="295061" y="520699"/>
                  </a:lnTo>
                  <a:lnTo>
                    <a:pt x="275712" y="521969"/>
                  </a:lnTo>
                  <a:lnTo>
                    <a:pt x="262907" y="523239"/>
                  </a:lnTo>
                  <a:lnTo>
                    <a:pt x="250274" y="534669"/>
                  </a:lnTo>
                  <a:lnTo>
                    <a:pt x="246023" y="548639"/>
                  </a:lnTo>
                  <a:lnTo>
                    <a:pt x="245922" y="563879"/>
                  </a:lnTo>
                  <a:lnTo>
                    <a:pt x="245742" y="576579"/>
                  </a:lnTo>
                  <a:lnTo>
                    <a:pt x="244457" y="579119"/>
                  </a:lnTo>
                  <a:lnTo>
                    <a:pt x="506808" y="579119"/>
                  </a:lnTo>
                  <a:lnTo>
                    <a:pt x="496954" y="577849"/>
                  </a:lnTo>
                  <a:lnTo>
                    <a:pt x="471538" y="577849"/>
                  </a:lnTo>
                  <a:lnTo>
                    <a:pt x="471767" y="560069"/>
                  </a:lnTo>
                  <a:lnTo>
                    <a:pt x="470787" y="544829"/>
                  </a:lnTo>
                  <a:lnTo>
                    <a:pt x="466097" y="533399"/>
                  </a:lnTo>
                  <a:lnTo>
                    <a:pt x="455197" y="524509"/>
                  </a:lnTo>
                  <a:lnTo>
                    <a:pt x="442515" y="521969"/>
                  </a:lnTo>
                  <a:lnTo>
                    <a:pt x="330457" y="521969"/>
                  </a:lnTo>
                  <a:lnTo>
                    <a:pt x="315220" y="520699"/>
                  </a:lnTo>
                  <a:close/>
                </a:path>
                <a:path w="718185" h="633729">
                  <a:moveTo>
                    <a:pt x="408310" y="124459"/>
                  </a:moveTo>
                  <a:lnTo>
                    <a:pt x="309318" y="124459"/>
                  </a:lnTo>
                  <a:lnTo>
                    <a:pt x="312810" y="130809"/>
                  </a:lnTo>
                  <a:lnTo>
                    <a:pt x="318368" y="137159"/>
                  </a:lnTo>
                  <a:lnTo>
                    <a:pt x="324702" y="142239"/>
                  </a:lnTo>
                  <a:lnTo>
                    <a:pt x="330518" y="146049"/>
                  </a:lnTo>
                  <a:lnTo>
                    <a:pt x="330457" y="521969"/>
                  </a:lnTo>
                  <a:lnTo>
                    <a:pt x="388057" y="521969"/>
                  </a:lnTo>
                  <a:lnTo>
                    <a:pt x="387097" y="520699"/>
                  </a:lnTo>
                  <a:lnTo>
                    <a:pt x="387229" y="520699"/>
                  </a:lnTo>
                  <a:lnTo>
                    <a:pt x="386944" y="519429"/>
                  </a:lnTo>
                  <a:lnTo>
                    <a:pt x="386966" y="146049"/>
                  </a:lnTo>
                  <a:lnTo>
                    <a:pt x="392225" y="143509"/>
                  </a:lnTo>
                  <a:lnTo>
                    <a:pt x="397695" y="138429"/>
                  </a:lnTo>
                  <a:lnTo>
                    <a:pt x="402614" y="133349"/>
                  </a:lnTo>
                  <a:lnTo>
                    <a:pt x="406219" y="128269"/>
                  </a:lnTo>
                  <a:lnTo>
                    <a:pt x="408310" y="124459"/>
                  </a:lnTo>
                  <a:close/>
                </a:path>
                <a:path w="718185" h="633729">
                  <a:moveTo>
                    <a:pt x="423264" y="520699"/>
                  </a:moveTo>
                  <a:lnTo>
                    <a:pt x="403194" y="520699"/>
                  </a:lnTo>
                  <a:lnTo>
                    <a:pt x="388057" y="521969"/>
                  </a:lnTo>
                  <a:lnTo>
                    <a:pt x="442515" y="521969"/>
                  </a:lnTo>
                  <a:lnTo>
                    <a:pt x="423264" y="520699"/>
                  </a:lnTo>
                  <a:close/>
                </a:path>
                <a:path w="718185" h="633729">
                  <a:moveTo>
                    <a:pt x="366054" y="41909"/>
                  </a:moveTo>
                  <a:lnTo>
                    <a:pt x="352108" y="41909"/>
                  </a:lnTo>
                  <a:lnTo>
                    <a:pt x="343809" y="43179"/>
                  </a:lnTo>
                  <a:lnTo>
                    <a:pt x="335356" y="46989"/>
                  </a:lnTo>
                  <a:lnTo>
                    <a:pt x="327799" y="50799"/>
                  </a:lnTo>
                  <a:lnTo>
                    <a:pt x="322192" y="55879"/>
                  </a:lnTo>
                  <a:lnTo>
                    <a:pt x="316047" y="60959"/>
                  </a:lnTo>
                  <a:lnTo>
                    <a:pt x="314697" y="64769"/>
                  </a:lnTo>
                  <a:lnTo>
                    <a:pt x="310657" y="66039"/>
                  </a:lnTo>
                  <a:lnTo>
                    <a:pt x="290255" y="71119"/>
                  </a:lnTo>
                  <a:lnTo>
                    <a:pt x="263134" y="76199"/>
                  </a:lnTo>
                  <a:lnTo>
                    <a:pt x="237455" y="81279"/>
                  </a:lnTo>
                  <a:lnTo>
                    <a:pt x="221385" y="86359"/>
                  </a:lnTo>
                  <a:lnTo>
                    <a:pt x="209566" y="87629"/>
                  </a:lnTo>
                  <a:lnTo>
                    <a:pt x="197234" y="90169"/>
                  </a:lnTo>
                  <a:lnTo>
                    <a:pt x="184828" y="93979"/>
                  </a:lnTo>
                  <a:lnTo>
                    <a:pt x="147556" y="102869"/>
                  </a:lnTo>
                  <a:lnTo>
                    <a:pt x="133155" y="105409"/>
                  </a:lnTo>
                  <a:lnTo>
                    <a:pt x="124466" y="106679"/>
                  </a:lnTo>
                  <a:lnTo>
                    <a:pt x="121574" y="109219"/>
                  </a:lnTo>
                  <a:lnTo>
                    <a:pt x="110839" y="110489"/>
                  </a:lnTo>
                  <a:lnTo>
                    <a:pt x="106221" y="110489"/>
                  </a:lnTo>
                  <a:lnTo>
                    <a:pt x="102483" y="113029"/>
                  </a:lnTo>
                  <a:lnTo>
                    <a:pt x="95694" y="113029"/>
                  </a:lnTo>
                  <a:lnTo>
                    <a:pt x="86028" y="119379"/>
                  </a:lnTo>
                  <a:lnTo>
                    <a:pt x="82669" y="121919"/>
                  </a:lnTo>
                  <a:lnTo>
                    <a:pt x="80027" y="126999"/>
                  </a:lnTo>
                  <a:lnTo>
                    <a:pt x="76987" y="135889"/>
                  </a:lnTo>
                  <a:lnTo>
                    <a:pt x="77104" y="144779"/>
                  </a:lnTo>
                  <a:lnTo>
                    <a:pt x="111704" y="168909"/>
                  </a:lnTo>
                  <a:lnTo>
                    <a:pt x="38014" y="307339"/>
                  </a:lnTo>
                  <a:lnTo>
                    <a:pt x="35109" y="313689"/>
                  </a:lnTo>
                  <a:lnTo>
                    <a:pt x="29449" y="325119"/>
                  </a:lnTo>
                  <a:lnTo>
                    <a:pt x="23425" y="335279"/>
                  </a:lnTo>
                  <a:lnTo>
                    <a:pt x="19428" y="341629"/>
                  </a:lnTo>
                  <a:lnTo>
                    <a:pt x="17211" y="346709"/>
                  </a:lnTo>
                  <a:lnTo>
                    <a:pt x="12416" y="356869"/>
                  </a:lnTo>
                  <a:lnTo>
                    <a:pt x="7170" y="367029"/>
                  </a:lnTo>
                  <a:lnTo>
                    <a:pt x="3602" y="373379"/>
                  </a:lnTo>
                  <a:lnTo>
                    <a:pt x="0" y="379729"/>
                  </a:lnTo>
                  <a:lnTo>
                    <a:pt x="30326" y="379729"/>
                  </a:lnTo>
                  <a:lnTo>
                    <a:pt x="34653" y="374649"/>
                  </a:lnTo>
                  <a:lnTo>
                    <a:pt x="41747" y="361949"/>
                  </a:lnTo>
                  <a:lnTo>
                    <a:pt x="48796" y="347979"/>
                  </a:lnTo>
                  <a:lnTo>
                    <a:pt x="52988" y="340359"/>
                  </a:lnTo>
                  <a:lnTo>
                    <a:pt x="114847" y="222249"/>
                  </a:lnTo>
                  <a:lnTo>
                    <a:pt x="118946" y="215899"/>
                  </a:lnTo>
                  <a:lnTo>
                    <a:pt x="150896" y="215899"/>
                  </a:lnTo>
                  <a:lnTo>
                    <a:pt x="130999" y="177799"/>
                  </a:lnTo>
                  <a:lnTo>
                    <a:pt x="129501" y="173989"/>
                  </a:lnTo>
                  <a:lnTo>
                    <a:pt x="126118" y="168909"/>
                  </a:lnTo>
                  <a:lnTo>
                    <a:pt x="124682" y="165099"/>
                  </a:lnTo>
                  <a:lnTo>
                    <a:pt x="127867" y="163829"/>
                  </a:lnTo>
                  <a:lnTo>
                    <a:pt x="132015" y="162559"/>
                  </a:lnTo>
                  <a:lnTo>
                    <a:pt x="135470" y="162559"/>
                  </a:lnTo>
                  <a:lnTo>
                    <a:pt x="141550" y="161289"/>
                  </a:lnTo>
                  <a:lnTo>
                    <a:pt x="164763" y="156209"/>
                  </a:lnTo>
                  <a:lnTo>
                    <a:pt x="172396" y="154939"/>
                  </a:lnTo>
                  <a:lnTo>
                    <a:pt x="188001" y="151129"/>
                  </a:lnTo>
                  <a:lnTo>
                    <a:pt x="205124" y="147319"/>
                  </a:lnTo>
                  <a:lnTo>
                    <a:pt x="208241" y="146049"/>
                  </a:lnTo>
                  <a:lnTo>
                    <a:pt x="212986" y="144779"/>
                  </a:lnTo>
                  <a:lnTo>
                    <a:pt x="217651" y="144779"/>
                  </a:lnTo>
                  <a:lnTo>
                    <a:pt x="233165" y="140969"/>
                  </a:lnTo>
                  <a:lnTo>
                    <a:pt x="244715" y="138429"/>
                  </a:lnTo>
                  <a:lnTo>
                    <a:pt x="253608" y="137159"/>
                  </a:lnTo>
                  <a:lnTo>
                    <a:pt x="256553" y="134619"/>
                  </a:lnTo>
                  <a:lnTo>
                    <a:pt x="264473" y="133349"/>
                  </a:lnTo>
                  <a:lnTo>
                    <a:pt x="268944" y="133349"/>
                  </a:lnTo>
                  <a:lnTo>
                    <a:pt x="275790" y="130809"/>
                  </a:lnTo>
                  <a:lnTo>
                    <a:pt x="301179" y="125729"/>
                  </a:lnTo>
                  <a:lnTo>
                    <a:pt x="309318" y="124459"/>
                  </a:lnTo>
                  <a:lnTo>
                    <a:pt x="408310" y="124459"/>
                  </a:lnTo>
                  <a:lnTo>
                    <a:pt x="409704" y="121919"/>
                  </a:lnTo>
                  <a:lnTo>
                    <a:pt x="412152" y="115569"/>
                  </a:lnTo>
                  <a:lnTo>
                    <a:pt x="413813" y="107949"/>
                  </a:lnTo>
                  <a:lnTo>
                    <a:pt x="414939" y="100329"/>
                  </a:lnTo>
                  <a:lnTo>
                    <a:pt x="465007" y="88899"/>
                  </a:lnTo>
                  <a:lnTo>
                    <a:pt x="480743" y="86359"/>
                  </a:lnTo>
                  <a:lnTo>
                    <a:pt x="497710" y="82549"/>
                  </a:lnTo>
                  <a:lnTo>
                    <a:pt x="503520" y="80009"/>
                  </a:lnTo>
                  <a:lnTo>
                    <a:pt x="512898" y="78739"/>
                  </a:lnTo>
                  <a:lnTo>
                    <a:pt x="522204" y="76199"/>
                  </a:lnTo>
                  <a:lnTo>
                    <a:pt x="527799" y="76199"/>
                  </a:lnTo>
                  <a:lnTo>
                    <a:pt x="529804" y="74929"/>
                  </a:lnTo>
                  <a:lnTo>
                    <a:pt x="532899" y="73659"/>
                  </a:lnTo>
                  <a:lnTo>
                    <a:pt x="538138" y="72389"/>
                  </a:lnTo>
                  <a:lnTo>
                    <a:pt x="542778" y="72389"/>
                  </a:lnTo>
                  <a:lnTo>
                    <a:pt x="553597" y="69849"/>
                  </a:lnTo>
                  <a:lnTo>
                    <a:pt x="565640" y="66039"/>
                  </a:lnTo>
                  <a:lnTo>
                    <a:pt x="577379" y="63499"/>
                  </a:lnTo>
                  <a:lnTo>
                    <a:pt x="587282" y="62229"/>
                  </a:lnTo>
                  <a:lnTo>
                    <a:pt x="609584" y="62229"/>
                  </a:lnTo>
                  <a:lnTo>
                    <a:pt x="607564" y="58419"/>
                  </a:lnTo>
                  <a:lnTo>
                    <a:pt x="611600" y="55879"/>
                  </a:lnTo>
                  <a:lnTo>
                    <a:pt x="618713" y="55879"/>
                  </a:lnTo>
                  <a:lnTo>
                    <a:pt x="623570" y="53339"/>
                  </a:lnTo>
                  <a:lnTo>
                    <a:pt x="629383" y="49529"/>
                  </a:lnTo>
                  <a:lnTo>
                    <a:pt x="385559" y="49529"/>
                  </a:lnTo>
                  <a:lnTo>
                    <a:pt x="383777" y="46989"/>
                  </a:lnTo>
                  <a:lnTo>
                    <a:pt x="366054" y="41909"/>
                  </a:lnTo>
                  <a:close/>
                </a:path>
                <a:path w="718185" h="633729">
                  <a:moveTo>
                    <a:pt x="150896" y="215899"/>
                  </a:moveTo>
                  <a:lnTo>
                    <a:pt x="118946" y="215899"/>
                  </a:lnTo>
                  <a:lnTo>
                    <a:pt x="125020" y="226059"/>
                  </a:lnTo>
                  <a:lnTo>
                    <a:pt x="136813" y="248919"/>
                  </a:lnTo>
                  <a:lnTo>
                    <a:pt x="156368" y="285749"/>
                  </a:lnTo>
                  <a:lnTo>
                    <a:pt x="165698" y="302259"/>
                  </a:lnTo>
                  <a:lnTo>
                    <a:pt x="170366" y="311149"/>
                  </a:lnTo>
                  <a:lnTo>
                    <a:pt x="174933" y="320039"/>
                  </a:lnTo>
                  <a:lnTo>
                    <a:pt x="177918" y="326389"/>
                  </a:lnTo>
                  <a:lnTo>
                    <a:pt x="187289" y="344169"/>
                  </a:lnTo>
                  <a:lnTo>
                    <a:pt x="191684" y="351789"/>
                  </a:lnTo>
                  <a:lnTo>
                    <a:pt x="193762" y="356869"/>
                  </a:lnTo>
                  <a:lnTo>
                    <a:pt x="201570" y="370839"/>
                  </a:lnTo>
                  <a:lnTo>
                    <a:pt x="205844" y="379729"/>
                  </a:lnTo>
                  <a:lnTo>
                    <a:pt x="238158" y="379729"/>
                  </a:lnTo>
                  <a:lnTo>
                    <a:pt x="236148" y="374649"/>
                  </a:lnTo>
                  <a:lnTo>
                    <a:pt x="227901" y="361949"/>
                  </a:lnTo>
                  <a:lnTo>
                    <a:pt x="227418" y="358139"/>
                  </a:lnTo>
                  <a:lnTo>
                    <a:pt x="165487" y="243839"/>
                  </a:lnTo>
                  <a:lnTo>
                    <a:pt x="150896" y="215899"/>
                  </a:lnTo>
                  <a:close/>
                </a:path>
                <a:path w="718185" h="633729">
                  <a:moveTo>
                    <a:pt x="609584" y="62229"/>
                  </a:moveTo>
                  <a:lnTo>
                    <a:pt x="587282" y="62229"/>
                  </a:lnTo>
                  <a:lnTo>
                    <a:pt x="583001" y="71119"/>
                  </a:lnTo>
                  <a:lnTo>
                    <a:pt x="574861" y="86359"/>
                  </a:lnTo>
                  <a:lnTo>
                    <a:pt x="566185" y="102869"/>
                  </a:lnTo>
                  <a:lnTo>
                    <a:pt x="560292" y="114299"/>
                  </a:lnTo>
                  <a:lnTo>
                    <a:pt x="553683" y="126999"/>
                  </a:lnTo>
                  <a:lnTo>
                    <a:pt x="546878" y="139699"/>
                  </a:lnTo>
                  <a:lnTo>
                    <a:pt x="539950" y="152399"/>
                  </a:lnTo>
                  <a:lnTo>
                    <a:pt x="532975" y="165099"/>
                  </a:lnTo>
                  <a:lnTo>
                    <a:pt x="520395" y="189229"/>
                  </a:lnTo>
                  <a:lnTo>
                    <a:pt x="507483" y="213359"/>
                  </a:lnTo>
                  <a:lnTo>
                    <a:pt x="494508" y="238759"/>
                  </a:lnTo>
                  <a:lnTo>
                    <a:pt x="481737" y="261619"/>
                  </a:lnTo>
                  <a:lnTo>
                    <a:pt x="480642" y="264159"/>
                  </a:lnTo>
                  <a:lnTo>
                    <a:pt x="478457" y="266699"/>
                  </a:lnTo>
                  <a:lnTo>
                    <a:pt x="480390" y="267969"/>
                  </a:lnTo>
                  <a:lnTo>
                    <a:pt x="510824" y="267969"/>
                  </a:lnTo>
                  <a:lnTo>
                    <a:pt x="528309" y="234949"/>
                  </a:lnTo>
                  <a:lnTo>
                    <a:pt x="531392" y="228599"/>
                  </a:lnTo>
                  <a:lnTo>
                    <a:pt x="533966" y="223519"/>
                  </a:lnTo>
                  <a:lnTo>
                    <a:pt x="538540" y="215899"/>
                  </a:lnTo>
                  <a:lnTo>
                    <a:pt x="539855" y="213359"/>
                  </a:lnTo>
                  <a:lnTo>
                    <a:pt x="542263" y="208279"/>
                  </a:lnTo>
                  <a:lnTo>
                    <a:pt x="542569" y="208279"/>
                  </a:lnTo>
                  <a:lnTo>
                    <a:pt x="543481" y="205739"/>
                  </a:lnTo>
                  <a:lnTo>
                    <a:pt x="546079" y="203199"/>
                  </a:lnTo>
                  <a:lnTo>
                    <a:pt x="546126" y="201929"/>
                  </a:lnTo>
                  <a:lnTo>
                    <a:pt x="545985" y="201929"/>
                  </a:lnTo>
                  <a:lnTo>
                    <a:pt x="546173" y="200659"/>
                  </a:lnTo>
                  <a:lnTo>
                    <a:pt x="546453" y="200659"/>
                  </a:lnTo>
                  <a:lnTo>
                    <a:pt x="546921" y="199389"/>
                  </a:lnTo>
                  <a:lnTo>
                    <a:pt x="548836" y="195579"/>
                  </a:lnTo>
                  <a:lnTo>
                    <a:pt x="549827" y="194309"/>
                  </a:lnTo>
                  <a:lnTo>
                    <a:pt x="550292" y="193039"/>
                  </a:lnTo>
                  <a:lnTo>
                    <a:pt x="567100" y="161289"/>
                  </a:lnTo>
                  <a:lnTo>
                    <a:pt x="568345" y="160019"/>
                  </a:lnTo>
                  <a:lnTo>
                    <a:pt x="568845" y="160019"/>
                  </a:lnTo>
                  <a:lnTo>
                    <a:pt x="571200" y="153669"/>
                  </a:lnTo>
                  <a:lnTo>
                    <a:pt x="576232" y="143509"/>
                  </a:lnTo>
                  <a:lnTo>
                    <a:pt x="581514" y="133349"/>
                  </a:lnTo>
                  <a:lnTo>
                    <a:pt x="584617" y="129539"/>
                  </a:lnTo>
                  <a:lnTo>
                    <a:pt x="586989" y="123189"/>
                  </a:lnTo>
                  <a:lnTo>
                    <a:pt x="591257" y="115569"/>
                  </a:lnTo>
                  <a:lnTo>
                    <a:pt x="595771" y="106679"/>
                  </a:lnTo>
                  <a:lnTo>
                    <a:pt x="598885" y="102869"/>
                  </a:lnTo>
                  <a:lnTo>
                    <a:pt x="631133" y="102869"/>
                  </a:lnTo>
                  <a:lnTo>
                    <a:pt x="609584" y="62229"/>
                  </a:lnTo>
                  <a:close/>
                </a:path>
                <a:path w="718185" h="633729">
                  <a:moveTo>
                    <a:pt x="631133" y="102869"/>
                  </a:moveTo>
                  <a:lnTo>
                    <a:pt x="598885" y="102869"/>
                  </a:lnTo>
                  <a:lnTo>
                    <a:pt x="603867" y="111759"/>
                  </a:lnTo>
                  <a:lnTo>
                    <a:pt x="606577" y="116839"/>
                  </a:lnTo>
                  <a:lnTo>
                    <a:pt x="609753" y="123189"/>
                  </a:lnTo>
                  <a:lnTo>
                    <a:pt x="614594" y="132079"/>
                  </a:lnTo>
                  <a:lnTo>
                    <a:pt x="619840" y="139699"/>
                  </a:lnTo>
                  <a:lnTo>
                    <a:pt x="620200" y="144779"/>
                  </a:lnTo>
                  <a:lnTo>
                    <a:pt x="621957" y="146049"/>
                  </a:lnTo>
                  <a:lnTo>
                    <a:pt x="623034" y="148589"/>
                  </a:lnTo>
                  <a:lnTo>
                    <a:pt x="638204" y="176529"/>
                  </a:lnTo>
                  <a:lnTo>
                    <a:pt x="643761" y="187959"/>
                  </a:lnTo>
                  <a:lnTo>
                    <a:pt x="672608" y="242569"/>
                  </a:lnTo>
                  <a:lnTo>
                    <a:pt x="686004" y="266699"/>
                  </a:lnTo>
                  <a:lnTo>
                    <a:pt x="692026" y="267969"/>
                  </a:lnTo>
                  <a:lnTo>
                    <a:pt x="708338" y="267969"/>
                  </a:lnTo>
                  <a:lnTo>
                    <a:pt x="718004" y="266699"/>
                  </a:lnTo>
                  <a:lnTo>
                    <a:pt x="631133" y="102869"/>
                  </a:lnTo>
                  <a:close/>
                </a:path>
                <a:path w="718185" h="633729">
                  <a:moveTo>
                    <a:pt x="546142" y="201504"/>
                  </a:moveTo>
                  <a:lnTo>
                    <a:pt x="545985" y="201929"/>
                  </a:lnTo>
                  <a:lnTo>
                    <a:pt x="546126" y="201929"/>
                  </a:lnTo>
                  <a:lnTo>
                    <a:pt x="546142" y="201504"/>
                  </a:lnTo>
                  <a:close/>
                </a:path>
                <a:path w="718185" h="633729">
                  <a:moveTo>
                    <a:pt x="546453" y="200659"/>
                  </a:moveTo>
                  <a:lnTo>
                    <a:pt x="546173" y="200659"/>
                  </a:lnTo>
                  <a:lnTo>
                    <a:pt x="546142" y="201504"/>
                  </a:lnTo>
                  <a:lnTo>
                    <a:pt x="546453" y="200659"/>
                  </a:lnTo>
                  <a:close/>
                </a:path>
                <a:path w="718185" h="633729">
                  <a:moveTo>
                    <a:pt x="497606" y="22859"/>
                  </a:moveTo>
                  <a:lnTo>
                    <a:pt x="494800" y="25399"/>
                  </a:lnTo>
                  <a:lnTo>
                    <a:pt x="479933" y="27939"/>
                  </a:lnTo>
                  <a:lnTo>
                    <a:pt x="433097" y="39369"/>
                  </a:lnTo>
                  <a:lnTo>
                    <a:pt x="427852" y="39369"/>
                  </a:lnTo>
                  <a:lnTo>
                    <a:pt x="422366" y="41909"/>
                  </a:lnTo>
                  <a:lnTo>
                    <a:pt x="417206" y="41909"/>
                  </a:lnTo>
                  <a:lnTo>
                    <a:pt x="414180" y="43179"/>
                  </a:lnTo>
                  <a:lnTo>
                    <a:pt x="403372" y="45719"/>
                  </a:lnTo>
                  <a:lnTo>
                    <a:pt x="398631" y="45719"/>
                  </a:lnTo>
                  <a:lnTo>
                    <a:pt x="396604" y="46989"/>
                  </a:lnTo>
                  <a:lnTo>
                    <a:pt x="385559" y="49529"/>
                  </a:lnTo>
                  <a:lnTo>
                    <a:pt x="629383" y="49529"/>
                  </a:lnTo>
                  <a:lnTo>
                    <a:pt x="633259" y="46989"/>
                  </a:lnTo>
                  <a:lnTo>
                    <a:pt x="639208" y="36829"/>
                  </a:lnTo>
                  <a:lnTo>
                    <a:pt x="640858" y="25399"/>
                  </a:lnTo>
                  <a:lnTo>
                    <a:pt x="640502" y="24129"/>
                  </a:lnTo>
                  <a:lnTo>
                    <a:pt x="502235" y="24129"/>
                  </a:lnTo>
                  <a:lnTo>
                    <a:pt x="497606" y="22859"/>
                  </a:lnTo>
                  <a:close/>
                </a:path>
                <a:path w="718185" h="633729">
                  <a:moveTo>
                    <a:pt x="609684" y="0"/>
                  </a:moveTo>
                  <a:lnTo>
                    <a:pt x="593303" y="2539"/>
                  </a:lnTo>
                  <a:lnTo>
                    <a:pt x="578332" y="6349"/>
                  </a:lnTo>
                  <a:lnTo>
                    <a:pt x="560425" y="10159"/>
                  </a:lnTo>
                  <a:lnTo>
                    <a:pt x="557444" y="11429"/>
                  </a:lnTo>
                  <a:lnTo>
                    <a:pt x="550331" y="12699"/>
                  </a:lnTo>
                  <a:lnTo>
                    <a:pt x="547162" y="12699"/>
                  </a:lnTo>
                  <a:lnTo>
                    <a:pt x="524289" y="17779"/>
                  </a:lnTo>
                  <a:lnTo>
                    <a:pt x="518251" y="20319"/>
                  </a:lnTo>
                  <a:lnTo>
                    <a:pt x="512456" y="20319"/>
                  </a:lnTo>
                  <a:lnTo>
                    <a:pt x="507812" y="21589"/>
                  </a:lnTo>
                  <a:lnTo>
                    <a:pt x="502235" y="24129"/>
                  </a:lnTo>
                  <a:lnTo>
                    <a:pt x="640502" y="24129"/>
                  </a:lnTo>
                  <a:lnTo>
                    <a:pt x="637649" y="13969"/>
                  </a:lnTo>
                  <a:lnTo>
                    <a:pt x="625219" y="1269"/>
                  </a:lnTo>
                  <a:lnTo>
                    <a:pt x="609684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3"/>
            <p:cNvSpPr/>
            <p:nvPr/>
          </p:nvSpPr>
          <p:spPr>
            <a:xfrm>
              <a:off x="4131204" y="6014128"/>
              <a:ext cx="251834" cy="11242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4"/>
            <p:cNvSpPr/>
            <p:nvPr/>
          </p:nvSpPr>
          <p:spPr>
            <a:xfrm>
              <a:off x="4611134" y="5901192"/>
              <a:ext cx="251795" cy="112597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5"/>
            <p:cNvSpPr/>
            <p:nvPr/>
          </p:nvSpPr>
          <p:spPr>
            <a:xfrm>
              <a:off x="3927593" y="5352725"/>
              <a:ext cx="1139825" cy="1139825"/>
            </a:xfrm>
            <a:custGeom>
              <a:avLst/>
              <a:gdLst/>
              <a:ahLst/>
              <a:cxnLst/>
              <a:rect l="l" t="t" r="r" b="b"/>
              <a:pathLst>
                <a:path w="1139825" h="1139825">
                  <a:moveTo>
                    <a:pt x="569688" y="0"/>
                  </a:moveTo>
                  <a:lnTo>
                    <a:pt x="618843" y="2091"/>
                  </a:lnTo>
                  <a:lnTo>
                    <a:pt x="666837" y="8250"/>
                  </a:lnTo>
                  <a:lnTo>
                    <a:pt x="713498" y="18306"/>
                  </a:lnTo>
                  <a:lnTo>
                    <a:pt x="758657" y="32089"/>
                  </a:lnTo>
                  <a:lnTo>
                    <a:pt x="802141" y="49427"/>
                  </a:lnTo>
                  <a:lnTo>
                    <a:pt x="843780" y="70148"/>
                  </a:lnTo>
                  <a:lnTo>
                    <a:pt x="883404" y="94084"/>
                  </a:lnTo>
                  <a:lnTo>
                    <a:pt x="920840" y="121061"/>
                  </a:lnTo>
                  <a:lnTo>
                    <a:pt x="955917" y="150909"/>
                  </a:lnTo>
                  <a:lnTo>
                    <a:pt x="988466" y="183458"/>
                  </a:lnTo>
                  <a:lnTo>
                    <a:pt x="1018315" y="218535"/>
                  </a:lnTo>
                  <a:lnTo>
                    <a:pt x="1045292" y="255971"/>
                  </a:lnTo>
                  <a:lnTo>
                    <a:pt x="1069228" y="295594"/>
                  </a:lnTo>
                  <a:lnTo>
                    <a:pt x="1089950" y="337233"/>
                  </a:lnTo>
                  <a:lnTo>
                    <a:pt x="1107288" y="380717"/>
                  </a:lnTo>
                  <a:lnTo>
                    <a:pt x="1121070" y="425876"/>
                  </a:lnTo>
                  <a:lnTo>
                    <a:pt x="1131127" y="472537"/>
                  </a:lnTo>
                  <a:lnTo>
                    <a:pt x="1137286" y="520531"/>
                  </a:lnTo>
                  <a:lnTo>
                    <a:pt x="1139377" y="569686"/>
                  </a:lnTo>
                  <a:lnTo>
                    <a:pt x="1137286" y="618841"/>
                  </a:lnTo>
                  <a:lnTo>
                    <a:pt x="1131127" y="666834"/>
                  </a:lnTo>
                  <a:lnTo>
                    <a:pt x="1121070" y="713496"/>
                  </a:lnTo>
                  <a:lnTo>
                    <a:pt x="1107288" y="758654"/>
                  </a:lnTo>
                  <a:lnTo>
                    <a:pt x="1089950" y="802139"/>
                  </a:lnTo>
                  <a:lnTo>
                    <a:pt x="1069228" y="843778"/>
                  </a:lnTo>
                  <a:lnTo>
                    <a:pt x="1045292" y="883401"/>
                  </a:lnTo>
                  <a:lnTo>
                    <a:pt x="1018315" y="920837"/>
                  </a:lnTo>
                  <a:lnTo>
                    <a:pt x="988466" y="955915"/>
                  </a:lnTo>
                  <a:lnTo>
                    <a:pt x="955917" y="988464"/>
                  </a:lnTo>
                  <a:lnTo>
                    <a:pt x="920840" y="1018312"/>
                  </a:lnTo>
                  <a:lnTo>
                    <a:pt x="883404" y="1045290"/>
                  </a:lnTo>
                  <a:lnTo>
                    <a:pt x="843780" y="1069225"/>
                  </a:lnTo>
                  <a:lnTo>
                    <a:pt x="802141" y="1089947"/>
                  </a:lnTo>
                  <a:lnTo>
                    <a:pt x="758657" y="1107285"/>
                  </a:lnTo>
                  <a:lnTo>
                    <a:pt x="713498" y="1121068"/>
                  </a:lnTo>
                  <a:lnTo>
                    <a:pt x="666837" y="1131124"/>
                  </a:lnTo>
                  <a:lnTo>
                    <a:pt x="618843" y="1137284"/>
                  </a:lnTo>
                  <a:lnTo>
                    <a:pt x="569688" y="1139375"/>
                  </a:lnTo>
                  <a:lnTo>
                    <a:pt x="520534" y="1137284"/>
                  </a:lnTo>
                  <a:lnTo>
                    <a:pt x="472540" y="1131124"/>
                  </a:lnTo>
                  <a:lnTo>
                    <a:pt x="425878" y="1121068"/>
                  </a:lnTo>
                  <a:lnTo>
                    <a:pt x="380720" y="1107285"/>
                  </a:lnTo>
                  <a:lnTo>
                    <a:pt x="337235" y="1089947"/>
                  </a:lnTo>
                  <a:lnTo>
                    <a:pt x="295596" y="1069225"/>
                  </a:lnTo>
                  <a:lnTo>
                    <a:pt x="255973" y="1045290"/>
                  </a:lnTo>
                  <a:lnTo>
                    <a:pt x="218537" y="1018312"/>
                  </a:lnTo>
                  <a:lnTo>
                    <a:pt x="183459" y="988464"/>
                  </a:lnTo>
                  <a:lnTo>
                    <a:pt x="150910" y="955915"/>
                  </a:lnTo>
                  <a:lnTo>
                    <a:pt x="121062" y="920837"/>
                  </a:lnTo>
                  <a:lnTo>
                    <a:pt x="94084" y="883401"/>
                  </a:lnTo>
                  <a:lnTo>
                    <a:pt x="70149" y="843778"/>
                  </a:lnTo>
                  <a:lnTo>
                    <a:pt x="49427" y="802139"/>
                  </a:lnTo>
                  <a:lnTo>
                    <a:pt x="32089" y="758654"/>
                  </a:lnTo>
                  <a:lnTo>
                    <a:pt x="18306" y="713496"/>
                  </a:lnTo>
                  <a:lnTo>
                    <a:pt x="8250" y="666834"/>
                  </a:lnTo>
                  <a:lnTo>
                    <a:pt x="2091" y="618841"/>
                  </a:lnTo>
                  <a:lnTo>
                    <a:pt x="0" y="569686"/>
                  </a:lnTo>
                  <a:lnTo>
                    <a:pt x="2091" y="520531"/>
                  </a:lnTo>
                  <a:lnTo>
                    <a:pt x="8250" y="472537"/>
                  </a:lnTo>
                  <a:lnTo>
                    <a:pt x="18306" y="425876"/>
                  </a:lnTo>
                  <a:lnTo>
                    <a:pt x="32089" y="380717"/>
                  </a:lnTo>
                  <a:lnTo>
                    <a:pt x="49427" y="337233"/>
                  </a:lnTo>
                  <a:lnTo>
                    <a:pt x="70149" y="295594"/>
                  </a:lnTo>
                  <a:lnTo>
                    <a:pt x="94084" y="255971"/>
                  </a:lnTo>
                  <a:lnTo>
                    <a:pt x="121062" y="218535"/>
                  </a:lnTo>
                  <a:lnTo>
                    <a:pt x="150910" y="183458"/>
                  </a:lnTo>
                  <a:lnTo>
                    <a:pt x="183459" y="150909"/>
                  </a:lnTo>
                  <a:lnTo>
                    <a:pt x="218537" y="121061"/>
                  </a:lnTo>
                  <a:lnTo>
                    <a:pt x="255973" y="94084"/>
                  </a:lnTo>
                  <a:lnTo>
                    <a:pt x="295596" y="70148"/>
                  </a:lnTo>
                  <a:lnTo>
                    <a:pt x="337235" y="49427"/>
                  </a:lnTo>
                  <a:lnTo>
                    <a:pt x="380720" y="32089"/>
                  </a:lnTo>
                  <a:lnTo>
                    <a:pt x="425878" y="18306"/>
                  </a:lnTo>
                  <a:lnTo>
                    <a:pt x="472540" y="8250"/>
                  </a:lnTo>
                  <a:lnTo>
                    <a:pt x="520534" y="2091"/>
                  </a:lnTo>
                  <a:lnTo>
                    <a:pt x="569688" y="0"/>
                  </a:lnTo>
                  <a:close/>
                </a:path>
              </a:pathLst>
            </a:custGeom>
            <a:ln w="60958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" name="object 46"/>
          <p:cNvGrpSpPr/>
          <p:nvPr/>
        </p:nvGrpSpPr>
        <p:grpSpPr>
          <a:xfrm>
            <a:off x="6878317" y="4518080"/>
            <a:ext cx="1059953" cy="1059953"/>
            <a:chOff x="1443965" y="5311219"/>
            <a:chExt cx="1200785" cy="1200785"/>
          </a:xfrm>
        </p:grpSpPr>
        <p:sp>
          <p:nvSpPr>
            <p:cNvPr id="50" name="object 47"/>
            <p:cNvSpPr/>
            <p:nvPr/>
          </p:nvSpPr>
          <p:spPr>
            <a:xfrm>
              <a:off x="1592999" y="5629543"/>
              <a:ext cx="932815" cy="579120"/>
            </a:xfrm>
            <a:custGeom>
              <a:avLst/>
              <a:gdLst/>
              <a:ahLst/>
              <a:cxnLst/>
              <a:rect l="l" t="t" r="r" b="b"/>
              <a:pathLst>
                <a:path w="932814" h="579120">
                  <a:moveTo>
                    <a:pt x="226568" y="45466"/>
                  </a:moveTo>
                  <a:lnTo>
                    <a:pt x="214922" y="36550"/>
                  </a:lnTo>
                  <a:lnTo>
                    <a:pt x="192227" y="21615"/>
                  </a:lnTo>
                  <a:lnTo>
                    <a:pt x="168656" y="7239"/>
                  </a:lnTo>
                  <a:lnTo>
                    <a:pt x="154343" y="0"/>
                  </a:lnTo>
                  <a:lnTo>
                    <a:pt x="148501" y="5524"/>
                  </a:lnTo>
                  <a:lnTo>
                    <a:pt x="142684" y="14236"/>
                  </a:lnTo>
                  <a:lnTo>
                    <a:pt x="132791" y="32194"/>
                  </a:lnTo>
                  <a:lnTo>
                    <a:pt x="0" y="269341"/>
                  </a:lnTo>
                  <a:lnTo>
                    <a:pt x="0" y="271970"/>
                  </a:lnTo>
                  <a:lnTo>
                    <a:pt x="2514" y="273646"/>
                  </a:lnTo>
                  <a:lnTo>
                    <a:pt x="2120" y="273862"/>
                  </a:lnTo>
                  <a:lnTo>
                    <a:pt x="39611" y="298373"/>
                  </a:lnTo>
                  <a:lnTo>
                    <a:pt x="73545" y="315506"/>
                  </a:lnTo>
                  <a:lnTo>
                    <a:pt x="78549" y="309181"/>
                  </a:lnTo>
                  <a:lnTo>
                    <a:pt x="84378" y="300101"/>
                  </a:lnTo>
                  <a:lnTo>
                    <a:pt x="146481" y="191223"/>
                  </a:lnTo>
                  <a:lnTo>
                    <a:pt x="181813" y="128727"/>
                  </a:lnTo>
                  <a:lnTo>
                    <a:pt x="211480" y="75133"/>
                  </a:lnTo>
                  <a:lnTo>
                    <a:pt x="226568" y="45466"/>
                  </a:lnTo>
                  <a:close/>
                </a:path>
                <a:path w="932814" h="579120">
                  <a:moveTo>
                    <a:pt x="761238" y="389356"/>
                  </a:moveTo>
                  <a:lnTo>
                    <a:pt x="735253" y="354228"/>
                  </a:lnTo>
                  <a:lnTo>
                    <a:pt x="677303" y="309816"/>
                  </a:lnTo>
                  <a:lnTo>
                    <a:pt x="629488" y="275005"/>
                  </a:lnTo>
                  <a:lnTo>
                    <a:pt x="580301" y="242100"/>
                  </a:lnTo>
                  <a:lnTo>
                    <a:pt x="529374" y="211150"/>
                  </a:lnTo>
                  <a:lnTo>
                    <a:pt x="463461" y="175552"/>
                  </a:lnTo>
                  <a:lnTo>
                    <a:pt x="457377" y="172504"/>
                  </a:lnTo>
                  <a:lnTo>
                    <a:pt x="455676" y="169773"/>
                  </a:lnTo>
                  <a:lnTo>
                    <a:pt x="427926" y="177723"/>
                  </a:lnTo>
                  <a:lnTo>
                    <a:pt x="418465" y="182321"/>
                  </a:lnTo>
                  <a:lnTo>
                    <a:pt x="411670" y="190017"/>
                  </a:lnTo>
                  <a:lnTo>
                    <a:pt x="399122" y="205282"/>
                  </a:lnTo>
                  <a:lnTo>
                    <a:pt x="394119" y="210629"/>
                  </a:lnTo>
                  <a:lnTo>
                    <a:pt x="358127" y="238137"/>
                  </a:lnTo>
                  <a:lnTo>
                    <a:pt x="310743" y="254279"/>
                  </a:lnTo>
                  <a:lnTo>
                    <a:pt x="286626" y="252984"/>
                  </a:lnTo>
                  <a:lnTo>
                    <a:pt x="279527" y="250126"/>
                  </a:lnTo>
                  <a:lnTo>
                    <a:pt x="273443" y="245275"/>
                  </a:lnTo>
                  <a:lnTo>
                    <a:pt x="269024" y="238772"/>
                  </a:lnTo>
                  <a:lnTo>
                    <a:pt x="266941" y="230949"/>
                  </a:lnTo>
                  <a:lnTo>
                    <a:pt x="273456" y="196532"/>
                  </a:lnTo>
                  <a:lnTo>
                    <a:pt x="291731" y="164452"/>
                  </a:lnTo>
                  <a:lnTo>
                    <a:pt x="311188" y="137896"/>
                  </a:lnTo>
                  <a:lnTo>
                    <a:pt x="321208" y="120053"/>
                  </a:lnTo>
                  <a:lnTo>
                    <a:pt x="306717" y="116141"/>
                  </a:lnTo>
                  <a:lnTo>
                    <a:pt x="288086" y="113207"/>
                  </a:lnTo>
                  <a:lnTo>
                    <a:pt x="267538" y="108864"/>
                  </a:lnTo>
                  <a:lnTo>
                    <a:pt x="247281" y="100736"/>
                  </a:lnTo>
                  <a:lnTo>
                    <a:pt x="242493" y="98069"/>
                  </a:lnTo>
                  <a:lnTo>
                    <a:pt x="231241" y="90627"/>
                  </a:lnTo>
                  <a:lnTo>
                    <a:pt x="226860" y="89839"/>
                  </a:lnTo>
                  <a:lnTo>
                    <a:pt x="137617" y="247294"/>
                  </a:lnTo>
                  <a:lnTo>
                    <a:pt x="119100" y="279996"/>
                  </a:lnTo>
                  <a:lnTo>
                    <a:pt x="110845" y="294246"/>
                  </a:lnTo>
                  <a:lnTo>
                    <a:pt x="108026" y="300291"/>
                  </a:lnTo>
                  <a:lnTo>
                    <a:pt x="114046" y="308165"/>
                  </a:lnTo>
                  <a:lnTo>
                    <a:pt x="136194" y="334670"/>
                  </a:lnTo>
                  <a:lnTo>
                    <a:pt x="143662" y="345109"/>
                  </a:lnTo>
                  <a:lnTo>
                    <a:pt x="151142" y="340893"/>
                  </a:lnTo>
                  <a:lnTo>
                    <a:pt x="162344" y="334162"/>
                  </a:lnTo>
                  <a:lnTo>
                    <a:pt x="177660" y="329844"/>
                  </a:lnTo>
                  <a:lnTo>
                    <a:pt x="219100" y="346887"/>
                  </a:lnTo>
                  <a:lnTo>
                    <a:pt x="232803" y="368769"/>
                  </a:lnTo>
                  <a:lnTo>
                    <a:pt x="235940" y="366458"/>
                  </a:lnTo>
                  <a:lnTo>
                    <a:pt x="267881" y="339458"/>
                  </a:lnTo>
                  <a:lnTo>
                    <a:pt x="282536" y="338239"/>
                  </a:lnTo>
                  <a:lnTo>
                    <a:pt x="297510" y="341553"/>
                  </a:lnTo>
                  <a:lnTo>
                    <a:pt x="328828" y="372973"/>
                  </a:lnTo>
                  <a:lnTo>
                    <a:pt x="332613" y="403631"/>
                  </a:lnTo>
                  <a:lnTo>
                    <a:pt x="343319" y="404774"/>
                  </a:lnTo>
                  <a:lnTo>
                    <a:pt x="379374" y="430110"/>
                  </a:lnTo>
                  <a:lnTo>
                    <a:pt x="387654" y="467080"/>
                  </a:lnTo>
                  <a:lnTo>
                    <a:pt x="399707" y="470052"/>
                  </a:lnTo>
                  <a:lnTo>
                    <a:pt x="412762" y="474091"/>
                  </a:lnTo>
                  <a:lnTo>
                    <a:pt x="425754" y="482282"/>
                  </a:lnTo>
                  <a:lnTo>
                    <a:pt x="437642" y="497674"/>
                  </a:lnTo>
                  <a:lnTo>
                    <a:pt x="444652" y="519887"/>
                  </a:lnTo>
                  <a:lnTo>
                    <a:pt x="442201" y="537387"/>
                  </a:lnTo>
                  <a:lnTo>
                    <a:pt x="431292" y="561022"/>
                  </a:lnTo>
                  <a:lnTo>
                    <a:pt x="448017" y="566712"/>
                  </a:lnTo>
                  <a:lnTo>
                    <a:pt x="465709" y="571881"/>
                  </a:lnTo>
                  <a:lnTo>
                    <a:pt x="484251" y="575995"/>
                  </a:lnTo>
                  <a:lnTo>
                    <a:pt x="503555" y="578510"/>
                  </a:lnTo>
                  <a:lnTo>
                    <a:pt x="514108" y="578980"/>
                  </a:lnTo>
                  <a:lnTo>
                    <a:pt x="524522" y="578434"/>
                  </a:lnTo>
                  <a:lnTo>
                    <a:pt x="562495" y="556031"/>
                  </a:lnTo>
                  <a:lnTo>
                    <a:pt x="565658" y="549948"/>
                  </a:lnTo>
                  <a:lnTo>
                    <a:pt x="558888" y="545515"/>
                  </a:lnTo>
                  <a:lnTo>
                    <a:pt x="548055" y="539775"/>
                  </a:lnTo>
                  <a:lnTo>
                    <a:pt x="517461" y="525081"/>
                  </a:lnTo>
                  <a:lnTo>
                    <a:pt x="499148" y="516013"/>
                  </a:lnTo>
                  <a:lnTo>
                    <a:pt x="481533" y="506742"/>
                  </a:lnTo>
                  <a:lnTo>
                    <a:pt x="472719" y="500913"/>
                  </a:lnTo>
                  <a:lnTo>
                    <a:pt x="471512" y="495617"/>
                  </a:lnTo>
                  <a:lnTo>
                    <a:pt x="473494" y="490778"/>
                  </a:lnTo>
                  <a:lnTo>
                    <a:pt x="478205" y="487857"/>
                  </a:lnTo>
                  <a:lnTo>
                    <a:pt x="485165" y="488276"/>
                  </a:lnTo>
                  <a:lnTo>
                    <a:pt x="498741" y="494182"/>
                  </a:lnTo>
                  <a:lnTo>
                    <a:pt x="562813" y="524738"/>
                  </a:lnTo>
                  <a:lnTo>
                    <a:pt x="577596" y="530694"/>
                  </a:lnTo>
                  <a:lnTo>
                    <a:pt x="594893" y="534682"/>
                  </a:lnTo>
                  <a:lnTo>
                    <a:pt x="611822" y="533488"/>
                  </a:lnTo>
                  <a:lnTo>
                    <a:pt x="625513" y="523875"/>
                  </a:lnTo>
                  <a:lnTo>
                    <a:pt x="628637" y="519696"/>
                  </a:lnTo>
                  <a:lnTo>
                    <a:pt x="633399" y="509651"/>
                  </a:lnTo>
                  <a:lnTo>
                    <a:pt x="633463" y="503237"/>
                  </a:lnTo>
                  <a:lnTo>
                    <a:pt x="630059" y="495706"/>
                  </a:lnTo>
                  <a:lnTo>
                    <a:pt x="621728" y="488708"/>
                  </a:lnTo>
                  <a:lnTo>
                    <a:pt x="611568" y="482574"/>
                  </a:lnTo>
                  <a:lnTo>
                    <a:pt x="556437" y="450926"/>
                  </a:lnTo>
                  <a:lnTo>
                    <a:pt x="528510" y="434225"/>
                  </a:lnTo>
                  <a:lnTo>
                    <a:pt x="514070" y="424307"/>
                  </a:lnTo>
                  <a:lnTo>
                    <a:pt x="512203" y="418934"/>
                  </a:lnTo>
                  <a:lnTo>
                    <a:pt x="514286" y="414096"/>
                  </a:lnTo>
                  <a:lnTo>
                    <a:pt x="518680" y="410870"/>
                  </a:lnTo>
                  <a:lnTo>
                    <a:pt x="523748" y="410311"/>
                  </a:lnTo>
                  <a:lnTo>
                    <a:pt x="541197" y="419582"/>
                  </a:lnTo>
                  <a:lnTo>
                    <a:pt x="633095" y="472097"/>
                  </a:lnTo>
                  <a:lnTo>
                    <a:pt x="643712" y="477012"/>
                  </a:lnTo>
                  <a:lnTo>
                    <a:pt x="654900" y="480098"/>
                  </a:lnTo>
                  <a:lnTo>
                    <a:pt x="666673" y="480136"/>
                  </a:lnTo>
                  <a:lnTo>
                    <a:pt x="679069" y="475881"/>
                  </a:lnTo>
                  <a:lnTo>
                    <a:pt x="688047" y="469226"/>
                  </a:lnTo>
                  <a:lnTo>
                    <a:pt x="693140" y="460705"/>
                  </a:lnTo>
                  <a:lnTo>
                    <a:pt x="695172" y="449503"/>
                  </a:lnTo>
                  <a:lnTo>
                    <a:pt x="694956" y="434835"/>
                  </a:lnTo>
                  <a:lnTo>
                    <a:pt x="676300" y="423176"/>
                  </a:lnTo>
                  <a:lnTo>
                    <a:pt x="637489" y="400164"/>
                  </a:lnTo>
                  <a:lnTo>
                    <a:pt x="573887" y="361137"/>
                  </a:lnTo>
                  <a:lnTo>
                    <a:pt x="556488" y="349681"/>
                  </a:lnTo>
                  <a:lnTo>
                    <a:pt x="552919" y="345986"/>
                  </a:lnTo>
                  <a:lnTo>
                    <a:pt x="552335" y="341452"/>
                  </a:lnTo>
                  <a:lnTo>
                    <a:pt x="556272" y="335584"/>
                  </a:lnTo>
                  <a:lnTo>
                    <a:pt x="584263" y="346075"/>
                  </a:lnTo>
                  <a:lnTo>
                    <a:pt x="635254" y="375577"/>
                  </a:lnTo>
                  <a:lnTo>
                    <a:pt x="686219" y="407009"/>
                  </a:lnTo>
                  <a:lnTo>
                    <a:pt x="714171" y="423252"/>
                  </a:lnTo>
                  <a:lnTo>
                    <a:pt x="727710" y="424649"/>
                  </a:lnTo>
                  <a:lnTo>
                    <a:pt x="743864" y="420662"/>
                  </a:lnTo>
                  <a:lnTo>
                    <a:pt x="756945" y="409498"/>
                  </a:lnTo>
                  <a:lnTo>
                    <a:pt x="761238" y="389356"/>
                  </a:lnTo>
                  <a:close/>
                </a:path>
                <a:path w="932814" h="579120">
                  <a:moveTo>
                    <a:pt x="821639" y="295122"/>
                  </a:moveTo>
                  <a:lnTo>
                    <a:pt x="812444" y="277507"/>
                  </a:lnTo>
                  <a:lnTo>
                    <a:pt x="793826" y="244411"/>
                  </a:lnTo>
                  <a:lnTo>
                    <a:pt x="774623" y="210743"/>
                  </a:lnTo>
                  <a:lnTo>
                    <a:pt x="740829" y="151295"/>
                  </a:lnTo>
                  <a:lnTo>
                    <a:pt x="708050" y="93713"/>
                  </a:lnTo>
                  <a:lnTo>
                    <a:pt x="705053" y="88468"/>
                  </a:lnTo>
                  <a:lnTo>
                    <a:pt x="691591" y="89789"/>
                  </a:lnTo>
                  <a:lnTo>
                    <a:pt x="678662" y="92773"/>
                  </a:lnTo>
                  <a:lnTo>
                    <a:pt x="658914" y="93713"/>
                  </a:lnTo>
                  <a:lnTo>
                    <a:pt x="625030" y="88861"/>
                  </a:lnTo>
                  <a:lnTo>
                    <a:pt x="586257" y="80543"/>
                  </a:lnTo>
                  <a:lnTo>
                    <a:pt x="566889" y="76949"/>
                  </a:lnTo>
                  <a:lnTo>
                    <a:pt x="546874" y="74244"/>
                  </a:lnTo>
                  <a:lnTo>
                    <a:pt x="507403" y="72567"/>
                  </a:lnTo>
                  <a:lnTo>
                    <a:pt x="460324" y="74345"/>
                  </a:lnTo>
                  <a:lnTo>
                    <a:pt x="414413" y="79603"/>
                  </a:lnTo>
                  <a:lnTo>
                    <a:pt x="370217" y="92468"/>
                  </a:lnTo>
                  <a:lnTo>
                    <a:pt x="354622" y="110045"/>
                  </a:lnTo>
                  <a:lnTo>
                    <a:pt x="341007" y="128549"/>
                  </a:lnTo>
                  <a:lnTo>
                    <a:pt x="310057" y="172935"/>
                  </a:lnTo>
                  <a:lnTo>
                    <a:pt x="289420" y="207149"/>
                  </a:lnTo>
                  <a:lnTo>
                    <a:pt x="287223" y="226783"/>
                  </a:lnTo>
                  <a:lnTo>
                    <a:pt x="291795" y="233705"/>
                  </a:lnTo>
                  <a:lnTo>
                    <a:pt x="301510" y="235572"/>
                  </a:lnTo>
                  <a:lnTo>
                    <a:pt x="312928" y="234403"/>
                  </a:lnTo>
                  <a:lnTo>
                    <a:pt x="367106" y="208635"/>
                  </a:lnTo>
                  <a:lnTo>
                    <a:pt x="400380" y="172339"/>
                  </a:lnTo>
                  <a:lnTo>
                    <a:pt x="404901" y="165481"/>
                  </a:lnTo>
                  <a:lnTo>
                    <a:pt x="405231" y="164985"/>
                  </a:lnTo>
                  <a:lnTo>
                    <a:pt x="403606" y="165481"/>
                  </a:lnTo>
                  <a:lnTo>
                    <a:pt x="405422" y="164693"/>
                  </a:lnTo>
                  <a:lnTo>
                    <a:pt x="405231" y="164985"/>
                  </a:lnTo>
                  <a:lnTo>
                    <a:pt x="406184" y="164693"/>
                  </a:lnTo>
                  <a:lnTo>
                    <a:pt x="413372" y="162509"/>
                  </a:lnTo>
                  <a:lnTo>
                    <a:pt x="439762" y="153835"/>
                  </a:lnTo>
                  <a:lnTo>
                    <a:pt x="454025" y="151295"/>
                  </a:lnTo>
                  <a:lnTo>
                    <a:pt x="497636" y="171411"/>
                  </a:lnTo>
                  <a:lnTo>
                    <a:pt x="556691" y="204381"/>
                  </a:lnTo>
                  <a:lnTo>
                    <a:pt x="613283" y="240195"/>
                  </a:lnTo>
                  <a:lnTo>
                    <a:pt x="647801" y="264236"/>
                  </a:lnTo>
                  <a:lnTo>
                    <a:pt x="680618" y="287756"/>
                  </a:lnTo>
                  <a:lnTo>
                    <a:pt x="712876" y="311886"/>
                  </a:lnTo>
                  <a:lnTo>
                    <a:pt x="745718" y="337705"/>
                  </a:lnTo>
                  <a:lnTo>
                    <a:pt x="753656" y="344398"/>
                  </a:lnTo>
                  <a:lnTo>
                    <a:pt x="758494" y="347052"/>
                  </a:lnTo>
                  <a:lnTo>
                    <a:pt x="798944" y="318236"/>
                  </a:lnTo>
                  <a:lnTo>
                    <a:pt x="812380" y="305460"/>
                  </a:lnTo>
                  <a:lnTo>
                    <a:pt x="821639" y="295122"/>
                  </a:lnTo>
                  <a:close/>
                </a:path>
                <a:path w="932814" h="579120">
                  <a:moveTo>
                    <a:pt x="932307" y="271119"/>
                  </a:moveTo>
                  <a:lnTo>
                    <a:pt x="929424" y="267030"/>
                  </a:lnTo>
                  <a:lnTo>
                    <a:pt x="925944" y="259067"/>
                  </a:lnTo>
                  <a:lnTo>
                    <a:pt x="907618" y="224764"/>
                  </a:lnTo>
                  <a:lnTo>
                    <a:pt x="881151" y="176860"/>
                  </a:lnTo>
                  <a:lnTo>
                    <a:pt x="849376" y="120154"/>
                  </a:lnTo>
                  <a:lnTo>
                    <a:pt x="817981" y="65024"/>
                  </a:lnTo>
                  <a:lnTo>
                    <a:pt x="792619" y="21793"/>
                  </a:lnTo>
                  <a:lnTo>
                    <a:pt x="778992" y="825"/>
                  </a:lnTo>
                  <a:lnTo>
                    <a:pt x="765276" y="6769"/>
                  </a:lnTo>
                  <a:lnTo>
                    <a:pt x="742238" y="20180"/>
                  </a:lnTo>
                  <a:lnTo>
                    <a:pt x="719518" y="35077"/>
                  </a:lnTo>
                  <a:lnTo>
                    <a:pt x="706755" y="45466"/>
                  </a:lnTo>
                  <a:lnTo>
                    <a:pt x="718146" y="68872"/>
                  </a:lnTo>
                  <a:lnTo>
                    <a:pt x="742442" y="113474"/>
                  </a:lnTo>
                  <a:lnTo>
                    <a:pt x="780999" y="182245"/>
                  </a:lnTo>
                  <a:lnTo>
                    <a:pt x="857592" y="316026"/>
                  </a:lnTo>
                  <a:lnTo>
                    <a:pt x="873175" y="309714"/>
                  </a:lnTo>
                  <a:lnTo>
                    <a:pt x="896937" y="296164"/>
                  </a:lnTo>
                  <a:lnTo>
                    <a:pt x="919695" y="281660"/>
                  </a:lnTo>
                  <a:lnTo>
                    <a:pt x="932307" y="272478"/>
                  </a:lnTo>
                  <a:lnTo>
                    <a:pt x="932307" y="271119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8"/>
            <p:cNvSpPr/>
            <p:nvPr/>
          </p:nvSpPr>
          <p:spPr>
            <a:xfrm>
              <a:off x="1730578" y="5979944"/>
              <a:ext cx="287109" cy="23821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9"/>
            <p:cNvSpPr/>
            <p:nvPr/>
          </p:nvSpPr>
          <p:spPr>
            <a:xfrm>
              <a:off x="1474444" y="5341698"/>
              <a:ext cx="1139825" cy="1139825"/>
            </a:xfrm>
            <a:custGeom>
              <a:avLst/>
              <a:gdLst/>
              <a:ahLst/>
              <a:cxnLst/>
              <a:rect l="l" t="t" r="r" b="b"/>
              <a:pathLst>
                <a:path w="1139825" h="1139825">
                  <a:moveTo>
                    <a:pt x="569685" y="0"/>
                  </a:moveTo>
                  <a:lnTo>
                    <a:pt x="618840" y="2091"/>
                  </a:lnTo>
                  <a:lnTo>
                    <a:pt x="666833" y="8250"/>
                  </a:lnTo>
                  <a:lnTo>
                    <a:pt x="713495" y="18306"/>
                  </a:lnTo>
                  <a:lnTo>
                    <a:pt x="758654" y="32089"/>
                  </a:lnTo>
                  <a:lnTo>
                    <a:pt x="802138" y="49427"/>
                  </a:lnTo>
                  <a:lnTo>
                    <a:pt x="843777" y="70148"/>
                  </a:lnTo>
                  <a:lnTo>
                    <a:pt x="883401" y="94083"/>
                  </a:lnTo>
                  <a:lnTo>
                    <a:pt x="920837" y="121061"/>
                  </a:lnTo>
                  <a:lnTo>
                    <a:pt x="955915" y="150909"/>
                  </a:lnTo>
                  <a:lnTo>
                    <a:pt x="988464" y="183457"/>
                  </a:lnTo>
                  <a:lnTo>
                    <a:pt x="1018312" y="218535"/>
                  </a:lnTo>
                  <a:lnTo>
                    <a:pt x="1045290" y="255971"/>
                  </a:lnTo>
                  <a:lnTo>
                    <a:pt x="1069225" y="295594"/>
                  </a:lnTo>
                  <a:lnTo>
                    <a:pt x="1089947" y="337233"/>
                  </a:lnTo>
                  <a:lnTo>
                    <a:pt x="1107285" y="380717"/>
                  </a:lnTo>
                  <a:lnTo>
                    <a:pt x="1121068" y="425875"/>
                  </a:lnTo>
                  <a:lnTo>
                    <a:pt x="1131124" y="472537"/>
                  </a:lnTo>
                  <a:lnTo>
                    <a:pt x="1137284" y="520530"/>
                  </a:lnTo>
                  <a:lnTo>
                    <a:pt x="1139375" y="569685"/>
                  </a:lnTo>
                  <a:lnTo>
                    <a:pt x="1137284" y="618840"/>
                  </a:lnTo>
                  <a:lnTo>
                    <a:pt x="1131124" y="666833"/>
                  </a:lnTo>
                  <a:lnTo>
                    <a:pt x="1121068" y="713495"/>
                  </a:lnTo>
                  <a:lnTo>
                    <a:pt x="1107285" y="758653"/>
                  </a:lnTo>
                  <a:lnTo>
                    <a:pt x="1089947" y="802138"/>
                  </a:lnTo>
                  <a:lnTo>
                    <a:pt x="1069225" y="843777"/>
                  </a:lnTo>
                  <a:lnTo>
                    <a:pt x="1045290" y="883400"/>
                  </a:lnTo>
                  <a:lnTo>
                    <a:pt x="1018312" y="920836"/>
                  </a:lnTo>
                  <a:lnTo>
                    <a:pt x="988464" y="955914"/>
                  </a:lnTo>
                  <a:lnTo>
                    <a:pt x="955915" y="988463"/>
                  </a:lnTo>
                  <a:lnTo>
                    <a:pt x="920837" y="1018311"/>
                  </a:lnTo>
                  <a:lnTo>
                    <a:pt x="883401" y="1045289"/>
                  </a:lnTo>
                  <a:lnTo>
                    <a:pt x="843777" y="1069224"/>
                  </a:lnTo>
                  <a:lnTo>
                    <a:pt x="802138" y="1089946"/>
                  </a:lnTo>
                  <a:lnTo>
                    <a:pt x="758654" y="1107284"/>
                  </a:lnTo>
                  <a:lnTo>
                    <a:pt x="713495" y="1121067"/>
                  </a:lnTo>
                  <a:lnTo>
                    <a:pt x="666833" y="1131123"/>
                  </a:lnTo>
                  <a:lnTo>
                    <a:pt x="618840" y="1137283"/>
                  </a:lnTo>
                  <a:lnTo>
                    <a:pt x="569685" y="1139374"/>
                  </a:lnTo>
                  <a:lnTo>
                    <a:pt x="520530" y="1137283"/>
                  </a:lnTo>
                  <a:lnTo>
                    <a:pt x="472537" y="1131123"/>
                  </a:lnTo>
                  <a:lnTo>
                    <a:pt x="425875" y="1121067"/>
                  </a:lnTo>
                  <a:lnTo>
                    <a:pt x="380717" y="1107284"/>
                  </a:lnTo>
                  <a:lnTo>
                    <a:pt x="337233" y="1089946"/>
                  </a:lnTo>
                  <a:lnTo>
                    <a:pt x="295594" y="1069224"/>
                  </a:lnTo>
                  <a:lnTo>
                    <a:pt x="255971" y="1045289"/>
                  </a:lnTo>
                  <a:lnTo>
                    <a:pt x="218535" y="1018311"/>
                  </a:lnTo>
                  <a:lnTo>
                    <a:pt x="183457" y="988463"/>
                  </a:lnTo>
                  <a:lnTo>
                    <a:pt x="150909" y="955914"/>
                  </a:lnTo>
                  <a:lnTo>
                    <a:pt x="121061" y="920836"/>
                  </a:lnTo>
                  <a:lnTo>
                    <a:pt x="94083" y="883400"/>
                  </a:lnTo>
                  <a:lnTo>
                    <a:pt x="70148" y="843777"/>
                  </a:lnTo>
                  <a:lnTo>
                    <a:pt x="49427" y="802138"/>
                  </a:lnTo>
                  <a:lnTo>
                    <a:pt x="32089" y="758653"/>
                  </a:lnTo>
                  <a:lnTo>
                    <a:pt x="18306" y="713495"/>
                  </a:lnTo>
                  <a:lnTo>
                    <a:pt x="8250" y="666833"/>
                  </a:lnTo>
                  <a:lnTo>
                    <a:pt x="2091" y="618840"/>
                  </a:lnTo>
                  <a:lnTo>
                    <a:pt x="0" y="569685"/>
                  </a:lnTo>
                  <a:lnTo>
                    <a:pt x="2091" y="520530"/>
                  </a:lnTo>
                  <a:lnTo>
                    <a:pt x="8250" y="472537"/>
                  </a:lnTo>
                  <a:lnTo>
                    <a:pt x="18306" y="425875"/>
                  </a:lnTo>
                  <a:lnTo>
                    <a:pt x="32089" y="380717"/>
                  </a:lnTo>
                  <a:lnTo>
                    <a:pt x="49427" y="337233"/>
                  </a:lnTo>
                  <a:lnTo>
                    <a:pt x="70148" y="295594"/>
                  </a:lnTo>
                  <a:lnTo>
                    <a:pt x="94083" y="255971"/>
                  </a:lnTo>
                  <a:lnTo>
                    <a:pt x="121061" y="218535"/>
                  </a:lnTo>
                  <a:lnTo>
                    <a:pt x="150909" y="183457"/>
                  </a:lnTo>
                  <a:lnTo>
                    <a:pt x="183457" y="150909"/>
                  </a:lnTo>
                  <a:lnTo>
                    <a:pt x="218535" y="121061"/>
                  </a:lnTo>
                  <a:lnTo>
                    <a:pt x="255971" y="94083"/>
                  </a:lnTo>
                  <a:lnTo>
                    <a:pt x="295594" y="70148"/>
                  </a:lnTo>
                  <a:lnTo>
                    <a:pt x="337233" y="49427"/>
                  </a:lnTo>
                  <a:lnTo>
                    <a:pt x="380717" y="32089"/>
                  </a:lnTo>
                  <a:lnTo>
                    <a:pt x="425875" y="18306"/>
                  </a:lnTo>
                  <a:lnTo>
                    <a:pt x="472537" y="8250"/>
                  </a:lnTo>
                  <a:lnTo>
                    <a:pt x="520530" y="2091"/>
                  </a:lnTo>
                  <a:lnTo>
                    <a:pt x="569685" y="0"/>
                  </a:lnTo>
                  <a:close/>
                </a:path>
              </a:pathLst>
            </a:custGeom>
            <a:ln w="60958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0"/>
          <p:cNvSpPr txBox="1"/>
          <p:nvPr/>
        </p:nvSpPr>
        <p:spPr>
          <a:xfrm>
            <a:off x="3779323" y="5826073"/>
            <a:ext cx="178388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9D9E9E"/>
                </a:solidFill>
                <a:latin typeface="Calibri"/>
                <a:cs typeface="Calibri"/>
              </a:rPr>
              <a:t>Рациональность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4" name="object 51"/>
          <p:cNvSpPr txBox="1"/>
          <p:nvPr/>
        </p:nvSpPr>
        <p:spPr>
          <a:xfrm>
            <a:off x="6560187" y="5800860"/>
            <a:ext cx="169620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9D9E9E"/>
                </a:solidFill>
                <a:latin typeface="Calibri"/>
                <a:cs typeface="Calibri"/>
              </a:rPr>
              <a:t>Ответственность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5" name="object 52"/>
          <p:cNvSpPr txBox="1"/>
          <p:nvPr/>
        </p:nvSpPr>
        <p:spPr>
          <a:xfrm>
            <a:off x="9665695" y="5798079"/>
            <a:ext cx="99325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80" dirty="0">
                <a:solidFill>
                  <a:srgbClr val="9D9E9E"/>
                </a:solidFill>
                <a:latin typeface="Calibri"/>
                <a:cs typeface="Calibri"/>
              </a:rPr>
              <a:t>У</a:t>
            </a:r>
            <a:r>
              <a:rPr b="1" dirty="0">
                <a:solidFill>
                  <a:srgbClr val="9D9E9E"/>
                </a:solidFill>
                <a:latin typeface="Calibri"/>
                <a:cs typeface="Calibri"/>
              </a:rPr>
              <a:t>в</a:t>
            </a:r>
            <a:r>
              <a:rPr b="1" spc="-10" dirty="0">
                <a:solidFill>
                  <a:srgbClr val="9D9E9E"/>
                </a:solidFill>
                <a:latin typeface="Calibri"/>
                <a:cs typeface="Calibri"/>
              </a:rPr>
              <a:t>а</a:t>
            </a:r>
            <a:r>
              <a:rPr b="1" spc="-35" dirty="0">
                <a:solidFill>
                  <a:srgbClr val="9D9E9E"/>
                </a:solidFill>
                <a:latin typeface="Calibri"/>
                <a:cs typeface="Calibri"/>
              </a:rPr>
              <a:t>ж</a:t>
            </a:r>
            <a:r>
              <a:rPr b="1" dirty="0">
                <a:solidFill>
                  <a:srgbClr val="9D9E9E"/>
                </a:solidFill>
                <a:latin typeface="Calibri"/>
                <a:cs typeface="Calibri"/>
              </a:rPr>
              <a:t>ение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6" name="object 53"/>
          <p:cNvSpPr/>
          <p:nvPr/>
        </p:nvSpPr>
        <p:spPr>
          <a:xfrm>
            <a:off x="9640111" y="4516016"/>
            <a:ext cx="1044418" cy="104441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148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14" name="object 62"/>
          <p:cNvSpPr txBox="1"/>
          <p:nvPr/>
        </p:nvSpPr>
        <p:spPr>
          <a:xfrm>
            <a:off x="5919239" y="1084975"/>
            <a:ext cx="5571721" cy="560217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В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ноябре 2019 года  Компания </a:t>
            </a:r>
            <a:r>
              <a:rPr lang="ru-RU" sz="2200" b="1" spc="-10" dirty="0">
                <a:solidFill>
                  <a:srgbClr val="E31E24"/>
                </a:solidFill>
                <a:latin typeface="Calibri"/>
                <a:cs typeface="Calibri"/>
              </a:rPr>
              <a:t>ALB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вошла в состав  Координационного Совета «Соответствие в  светотехнике», который курирует Ассоциация «Честная Позиция». </a:t>
            </a: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Другие члены ассоциации подтверждают что, Компания ALB соответствует и полностью  придерживается принципов добросовестного  ведения бизнеса. Мы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упорно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следуем в данном  направлении и готовы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активно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участвовать в  преобразовании электротехнического рынка! </a:t>
            </a:r>
          </a:p>
          <a:p>
            <a:pPr marL="12700" marR="5080">
              <a:lnSpc>
                <a:spcPct val="79000"/>
              </a:lnSpc>
              <a:spcBef>
                <a:spcPts val="475"/>
              </a:spcBef>
            </a:pPr>
            <a:endParaRPr lang="ru-RU" sz="2200" spc="-1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>
              <a:lnSpc>
                <a:spcPct val="79000"/>
              </a:lnSpc>
            </a:pP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В июле 2020 г Компания ALB вступила в Ассоциацию равноправных</a:t>
            </a:r>
          </a:p>
          <a:p>
            <a:pPr>
              <a:lnSpc>
                <a:spcPct val="79000"/>
              </a:lnSpc>
            </a:pP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профессионалов рынка. АПСС является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единственной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в России профессиональной ассоциацией в светодиодной отрасли.</a:t>
            </a:r>
          </a:p>
          <a:p>
            <a:pPr>
              <a:lnSpc>
                <a:spcPct val="79000"/>
              </a:lnSpc>
            </a:pP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</a:p>
          <a:p>
            <a:pPr marL="12700" marR="5080">
              <a:lnSpc>
                <a:spcPct val="79000"/>
              </a:lnSpc>
              <a:spcBef>
                <a:spcPts val="475"/>
              </a:spcBef>
            </a:pPr>
            <a:endParaRPr lang="ru-RU" sz="2200" spc="-1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 marL="12700" marR="5080">
              <a:lnSpc>
                <a:spcPct val="79000"/>
              </a:lnSpc>
              <a:spcBef>
                <a:spcPts val="475"/>
              </a:spcBef>
            </a:pPr>
            <a:endParaRPr sz="2200" spc="-1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22460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Ведение бизнеса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object 18"/>
          <p:cNvSpPr/>
          <p:nvPr/>
        </p:nvSpPr>
        <p:spPr>
          <a:xfrm>
            <a:off x="854378" y="1153373"/>
            <a:ext cx="3124017" cy="42111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Прямоугольник 2"/>
          <p:cNvSpPr/>
          <p:nvPr/>
        </p:nvSpPr>
        <p:spPr>
          <a:xfrm>
            <a:off x="756810" y="5486583"/>
            <a:ext cx="6096000" cy="7550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79000"/>
              </a:lnSpc>
            </a:pPr>
            <a:r>
              <a:rPr lang="ru-RU" spc="-10" dirty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Для  нас это важная составляющая и </a:t>
            </a:r>
            <a:endParaRPr lang="ru-RU" spc="-10" dirty="0" smtClean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  <a:p>
            <a:pPr>
              <a:lnSpc>
                <a:spcPct val="79000"/>
              </a:lnSpc>
            </a:pPr>
            <a:r>
              <a:rPr lang="ru-RU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неотъемлемая </a:t>
            </a:r>
            <a:r>
              <a:rPr lang="ru-RU" spc="-10" dirty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часть  нашего общего дела!</a:t>
            </a:r>
          </a:p>
          <a:p>
            <a:pPr>
              <a:lnSpc>
                <a:spcPct val="79000"/>
              </a:lnSpc>
            </a:pPr>
            <a:endParaRPr lang="ru-RU" spc="-10" dirty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65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Рисунок 10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" t="-1985" r="-77" b="-878"/>
          <a:stretch/>
        </p:blipFill>
        <p:spPr>
          <a:xfrm>
            <a:off x="0" y="-138510"/>
            <a:ext cx="12192000" cy="7051039"/>
          </a:xfrm>
          <a:prstGeom prst="rect">
            <a:avLst/>
          </a:prstGeom>
          <a:effectLst>
            <a:outerShdw blurRad="736600" dir="8280000" sx="103000" sy="103000" algn="ctr" rotWithShape="0">
              <a:srgbClr val="000000">
                <a:alpha val="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855240" y="1051169"/>
            <a:ext cx="106735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spc="-10" dirty="0">
                <a:solidFill>
                  <a:srgbClr val="E31E24"/>
                </a:solidFill>
                <a:latin typeface="Calibri"/>
                <a:cs typeface="Calibri"/>
              </a:rPr>
              <a:t>Широкий ассортимент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продукции собственного </a:t>
            </a: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производства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дает возможность реализовывать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самые грандиозные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проекты</a:t>
            </a:r>
            <a:r>
              <a:rPr lang="en-US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по освещению улиц, дороги и магистралей всех категорий, архитектурных объектов, парков, помещений промышленного и общественного </a:t>
            </a: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назначения </a:t>
            </a:r>
            <a:endParaRPr lang="ru-RU" sz="2200" spc="-1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67049" y="426043"/>
            <a:ext cx="15001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Продукция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4" name="Picture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105" y="2748234"/>
            <a:ext cx="6929789" cy="36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634855" y="4401490"/>
            <a:ext cx="6926039" cy="1133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5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t="46871" r="34604" b="25708"/>
          <a:stretch/>
        </p:blipFill>
        <p:spPr bwMode="auto">
          <a:xfrm>
            <a:off x="5966460" y="3617842"/>
            <a:ext cx="2979420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4171315" y="4287795"/>
            <a:ext cx="0" cy="1381485"/>
          </a:xfrm>
          <a:prstGeom prst="line">
            <a:avLst/>
          </a:prstGeom>
          <a:ln w="9525">
            <a:solidFill>
              <a:srgbClr val="707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31105" y="4628530"/>
            <a:ext cx="6929789" cy="0"/>
          </a:xfrm>
          <a:prstGeom prst="line">
            <a:avLst/>
          </a:prstGeom>
          <a:ln w="9525">
            <a:solidFill>
              <a:srgbClr val="707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33603" y="2954675"/>
            <a:ext cx="1135212" cy="406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67107" y="3829921"/>
            <a:ext cx="1244920" cy="406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67601" y="5818457"/>
            <a:ext cx="1135212" cy="406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8960" y="3779309"/>
            <a:ext cx="1341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Промышленные</a:t>
            </a:r>
          </a:p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светильники, прожекторы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8713" y="2954675"/>
            <a:ext cx="1061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Консольные</a:t>
            </a:r>
          </a:p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светильники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70356" y="5738057"/>
            <a:ext cx="1061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Торшеры и</a:t>
            </a:r>
          </a:p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светильники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767601" y="4923539"/>
            <a:ext cx="1267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Комплектующие</a:t>
            </a:r>
            <a:endParaRPr lang="ru-RU" sz="12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674" y="4848153"/>
            <a:ext cx="131862" cy="57786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884" y="4888112"/>
            <a:ext cx="921882" cy="4897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23" y="4844035"/>
            <a:ext cx="121051" cy="57786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059" y="4868458"/>
            <a:ext cx="791206" cy="573541"/>
          </a:xfrm>
          <a:prstGeom prst="rect">
            <a:avLst/>
          </a:prstGeom>
        </p:spPr>
      </p:pic>
      <p:sp>
        <p:nvSpPr>
          <p:cNvPr id="29" name="object 62"/>
          <p:cNvSpPr txBox="1"/>
          <p:nvPr/>
        </p:nvSpPr>
        <p:spPr>
          <a:xfrm>
            <a:off x="4934755" y="4663657"/>
            <a:ext cx="577699" cy="1359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ДРИ</a:t>
            </a:r>
          </a:p>
        </p:txBody>
      </p:sp>
      <p:sp>
        <p:nvSpPr>
          <p:cNvPr id="30" name="object 62"/>
          <p:cNvSpPr txBox="1"/>
          <p:nvPr/>
        </p:nvSpPr>
        <p:spPr>
          <a:xfrm>
            <a:off x="4338109" y="4666487"/>
            <a:ext cx="538914" cy="1359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ДНАТ</a:t>
            </a:r>
          </a:p>
        </p:txBody>
      </p:sp>
      <p:sp>
        <p:nvSpPr>
          <p:cNvPr id="33" name="object 62"/>
          <p:cNvSpPr txBox="1"/>
          <p:nvPr/>
        </p:nvSpPr>
        <p:spPr>
          <a:xfrm>
            <a:off x="6577315" y="4663715"/>
            <a:ext cx="1199456" cy="1359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ИЗУ 70-400 Вт</a:t>
            </a:r>
          </a:p>
        </p:txBody>
      </p:sp>
      <p:sp>
        <p:nvSpPr>
          <p:cNvPr id="35" name="object 62"/>
          <p:cNvSpPr txBox="1"/>
          <p:nvPr/>
        </p:nvSpPr>
        <p:spPr>
          <a:xfrm>
            <a:off x="7705689" y="4640599"/>
            <a:ext cx="1199456" cy="1359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Дроссель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35900" y="3845895"/>
            <a:ext cx="1125220" cy="766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8" r="21510"/>
          <a:stretch/>
        </p:blipFill>
        <p:spPr>
          <a:xfrm>
            <a:off x="7951470" y="3796933"/>
            <a:ext cx="762000" cy="769640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5115845" y="3829921"/>
            <a:ext cx="788185" cy="766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87" y="3907118"/>
            <a:ext cx="972364" cy="5534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43"/>
          <a:stretch/>
        </p:blipFill>
        <p:spPr>
          <a:xfrm rot="10800000">
            <a:off x="5723344" y="4877218"/>
            <a:ext cx="287451" cy="541569"/>
          </a:xfrm>
          <a:prstGeom prst="rect">
            <a:avLst/>
          </a:prstGeom>
        </p:spPr>
      </p:pic>
      <p:sp>
        <p:nvSpPr>
          <p:cNvPr id="39" name="object 62"/>
          <p:cNvSpPr txBox="1"/>
          <p:nvPr/>
        </p:nvSpPr>
        <p:spPr>
          <a:xfrm>
            <a:off x="5697491" y="4667544"/>
            <a:ext cx="413077" cy="133883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ДРВ</a:t>
            </a:r>
            <a:endParaRPr lang="ru-RU" sz="600" b="1" spc="-10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43"/>
          <a:stretch/>
        </p:blipFill>
        <p:spPr>
          <a:xfrm rot="10800000">
            <a:off x="6289863" y="4901072"/>
            <a:ext cx="287451" cy="541569"/>
          </a:xfrm>
          <a:prstGeom prst="rect">
            <a:avLst/>
          </a:prstGeom>
        </p:spPr>
      </p:pic>
      <p:sp>
        <p:nvSpPr>
          <p:cNvPr id="38" name="object 62"/>
          <p:cNvSpPr txBox="1"/>
          <p:nvPr/>
        </p:nvSpPr>
        <p:spPr>
          <a:xfrm>
            <a:off x="6192023" y="4658817"/>
            <a:ext cx="538914" cy="1359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600" b="1" spc="-1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ДРЛ</a:t>
            </a:r>
          </a:p>
        </p:txBody>
      </p:sp>
    </p:spTree>
    <p:extLst>
      <p:ext uri="{BB962C8B-B14F-4D97-AF65-F5344CB8AC3E}">
        <p14:creationId xmlns:p14="http://schemas.microsoft.com/office/powerpoint/2010/main" val="111232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14" name="object 62"/>
          <p:cNvSpPr txBox="1"/>
          <p:nvPr/>
        </p:nvSpPr>
        <p:spPr>
          <a:xfrm>
            <a:off x="5919239" y="1084975"/>
            <a:ext cx="5571721" cy="60349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Светильник разработан под требования приоритетных проектов правительства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" t="33319" b="845"/>
          <a:stretch/>
        </p:blipFill>
        <p:spPr bwMode="auto">
          <a:xfrm>
            <a:off x="6066559" y="3201040"/>
            <a:ext cx="4982441" cy="295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2" t="11385" r="27422" b="73460"/>
          <a:stretch/>
        </p:blipFill>
        <p:spPr bwMode="auto">
          <a:xfrm>
            <a:off x="5840484" y="1829919"/>
            <a:ext cx="3759200" cy="94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object 62"/>
          <p:cNvSpPr txBox="1"/>
          <p:nvPr/>
        </p:nvSpPr>
        <p:spPr>
          <a:xfrm>
            <a:off x="5919240" y="2748218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Конструкция и обслуживание светильника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57" y="4908329"/>
            <a:ext cx="1187290" cy="14267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097" y="4908329"/>
            <a:ext cx="1160611" cy="14751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96" y="4912725"/>
            <a:ext cx="1160611" cy="14223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/>
          <a:stretch/>
        </p:blipFill>
        <p:spPr>
          <a:xfrm>
            <a:off x="1039" y="226526"/>
            <a:ext cx="3499767" cy="232334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"/>
          <a:stretch/>
        </p:blipFill>
        <p:spPr>
          <a:xfrm>
            <a:off x="666393" y="1543989"/>
            <a:ext cx="3285081" cy="2123058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22" y="2886409"/>
            <a:ext cx="2391714" cy="154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840484" y="426043"/>
            <a:ext cx="16898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ДКУ 28 (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City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3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768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39" name="object 62"/>
          <p:cNvSpPr txBox="1"/>
          <p:nvPr/>
        </p:nvSpPr>
        <p:spPr>
          <a:xfrm>
            <a:off x="5919239" y="1082270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Модификации светильника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6" b="742"/>
          <a:stretch/>
        </p:blipFill>
        <p:spPr bwMode="auto">
          <a:xfrm>
            <a:off x="5919239" y="1518235"/>
            <a:ext cx="4339743" cy="463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57" y="4908329"/>
            <a:ext cx="1187290" cy="14267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097" y="4908329"/>
            <a:ext cx="1160611" cy="147515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96" y="4912725"/>
            <a:ext cx="1160611" cy="14223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/>
          <a:stretch/>
        </p:blipFill>
        <p:spPr>
          <a:xfrm>
            <a:off x="1039" y="226526"/>
            <a:ext cx="3499767" cy="232334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"/>
          <a:stretch/>
        </p:blipFill>
        <p:spPr>
          <a:xfrm>
            <a:off x="666393" y="1543989"/>
            <a:ext cx="3285081" cy="2123058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22" y="2886409"/>
            <a:ext cx="2391714" cy="154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840484" y="426043"/>
            <a:ext cx="16898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ДКУ 28 (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City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7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6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sp>
        <p:nvSpPr>
          <p:cNvPr id="22" name="object 363"/>
          <p:cNvSpPr/>
          <p:nvPr/>
        </p:nvSpPr>
        <p:spPr>
          <a:xfrm>
            <a:off x="3756591" y="2716021"/>
            <a:ext cx="1142442" cy="10544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3755868" y="4525425"/>
            <a:ext cx="1138060" cy="1056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bject 62"/>
          <p:cNvSpPr txBox="1"/>
          <p:nvPr/>
        </p:nvSpPr>
        <p:spPr>
          <a:xfrm>
            <a:off x="5919240" y="1084975"/>
            <a:ext cx="5199476" cy="2783967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Светодиодный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светильник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ДКУ 29 «</a:t>
            </a:r>
            <a:r>
              <a:rPr lang="ru-RU" sz="2200" b="1" spc="-1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Carbon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»,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в зависимости от потребляемой мощности, предназначен для освещения улиц, дорог с высокой, средней и малой интенсивностью движения транспорта (категорий А, Б и В), площадей, дворов, железнодорожных платформ, территорий школ и детских садов, автостоянок. Светильник не является бытовым электрическим прибором.</a:t>
            </a: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4268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ДКУ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AC+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bject 62"/>
          <p:cNvSpPr txBox="1"/>
          <p:nvPr/>
        </p:nvSpPr>
        <p:spPr>
          <a:xfrm>
            <a:off x="5919239" y="4003054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Преимущества: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1322"/>
          <a:stretch/>
        </p:blipFill>
        <p:spPr bwMode="auto">
          <a:xfrm>
            <a:off x="-18863" y="-38912"/>
            <a:ext cx="3383280" cy="69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7" y="3454894"/>
            <a:ext cx="677171" cy="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bject 332"/>
          <p:cNvSpPr txBox="1"/>
          <p:nvPr/>
        </p:nvSpPr>
        <p:spPr>
          <a:xfrm>
            <a:off x="5919239" y="4483468"/>
            <a:ext cx="3218665" cy="21502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84150" marR="519430" indent="-171450">
              <a:lnSpc>
                <a:spcPct val="79000"/>
              </a:lnSpc>
              <a:spcBef>
                <a:spcPts val="80"/>
              </a:spcBef>
              <a:buFont typeface="Arial" panose="020B0604020202020204" pitchFamily="34" charset="0"/>
              <a:buChar char="•"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Инновационный </a:t>
            </a: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легкий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корпус</a:t>
            </a:r>
            <a:r>
              <a:rPr sz="1600" spc="-1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из 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углепластика</a:t>
            </a:r>
            <a:endParaRPr sz="1600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84150" marR="372110" indent="-171450" algn="just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sz="1600" spc="-5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Оптика</a:t>
            </a:r>
            <a:r>
              <a:rPr sz="1600" spc="-5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специально разработана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для  освещения дорог высокой 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и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средней  интенсивности</a:t>
            </a:r>
            <a:r>
              <a:rPr sz="1600" spc="-1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движения</a:t>
            </a:r>
            <a:endParaRPr sz="1600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84150" marR="508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sz="1600" b="1" dirty="0" err="1">
                <a:solidFill>
                  <a:schemeClr val="bg1">
                    <a:lumMod val="50000"/>
                  </a:schemeClr>
                </a:solidFill>
                <a:cs typeface="Calibri"/>
              </a:rPr>
              <a:t>Проверенная</a:t>
            </a:r>
            <a:r>
              <a:rPr sz="1600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временем схема</a:t>
            </a:r>
            <a:r>
              <a:rPr sz="1600" spc="-5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подключения  </a:t>
            </a:r>
            <a:r>
              <a:rPr sz="1600" spc="-1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светодиодов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АС+(без 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драйвера)  </a:t>
            </a:r>
            <a:endParaRPr lang="ru-RU" sz="1600" dirty="0" smtClean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84150" marR="508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sz="1600" spc="-10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Модульная</a:t>
            </a:r>
            <a:r>
              <a:rPr sz="1600" spc="-10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конструкция 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мощность </a:t>
            </a: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от 30 до  240 Вт</a:t>
            </a:r>
          </a:p>
        </p:txBody>
      </p:sp>
      <p:sp>
        <p:nvSpPr>
          <p:cNvPr id="15" name="object 333"/>
          <p:cNvSpPr txBox="1"/>
          <p:nvPr/>
        </p:nvSpPr>
        <p:spPr>
          <a:xfrm>
            <a:off x="9067603" y="4483468"/>
            <a:ext cx="3062790" cy="178677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84150" marR="5080" indent="-171450">
              <a:lnSpc>
                <a:spcPct val="79000"/>
              </a:lnSpc>
              <a:spcBef>
                <a:spcPts val="80"/>
              </a:spcBef>
              <a:buFont typeface="Arial" panose="020B0604020202020204" pitchFamily="34" charset="0"/>
              <a:buChar char="•"/>
            </a:pP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Защита от длительного  перенапряжения </a:t>
            </a: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380 В  </a:t>
            </a:r>
            <a:endParaRPr lang="ru-RU" sz="1600" b="1" dirty="0" smtClean="0">
              <a:solidFill>
                <a:schemeClr val="bg1">
                  <a:lumMod val="50000"/>
                </a:schemeClr>
              </a:solidFill>
              <a:cs typeface="Calibri"/>
            </a:endParaRPr>
          </a:p>
          <a:p>
            <a:pPr marL="184150" marR="5080" indent="-171450">
              <a:lnSpc>
                <a:spcPct val="79000"/>
              </a:lnSpc>
              <a:spcBef>
                <a:spcPts val="80"/>
              </a:spcBef>
              <a:buFont typeface="Arial" panose="020B0604020202020204" pitchFamily="34" charset="0"/>
              <a:buChar char="•"/>
            </a:pPr>
            <a:r>
              <a:rPr sz="1600" spc="-5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Светильник</a:t>
            </a:r>
            <a:r>
              <a:rPr sz="1600" spc="-5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устойчив к  экстремальным температурам от</a:t>
            </a:r>
          </a:p>
          <a:p>
            <a:pPr marL="184150" marR="5080" indent="-171450">
              <a:lnSpc>
                <a:spcPct val="79000"/>
              </a:lnSpc>
              <a:spcBef>
                <a:spcPts val="8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-60° до +100 °С</a:t>
            </a:r>
          </a:p>
          <a:p>
            <a:pPr marL="184150" marR="167005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sz="1600" spc="-5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Комплектуется</a:t>
            </a:r>
            <a:r>
              <a:rPr sz="1600" spc="-5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кабельным  коннектором </a:t>
            </a:r>
            <a:r>
              <a:rPr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IP67 «ToolsFree» 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для быстрого подключения  Российское производство</a:t>
            </a:r>
          </a:p>
        </p:txBody>
      </p:sp>
      <p:sp>
        <p:nvSpPr>
          <p:cNvPr id="18" name="object 354"/>
          <p:cNvSpPr/>
          <p:nvPr/>
        </p:nvSpPr>
        <p:spPr>
          <a:xfrm>
            <a:off x="3800955" y="4515695"/>
            <a:ext cx="1086077" cy="10067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56"/>
          <p:cNvSpPr txBox="1"/>
          <p:nvPr/>
        </p:nvSpPr>
        <p:spPr>
          <a:xfrm>
            <a:off x="3819469" y="5627344"/>
            <a:ext cx="1049047" cy="326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185"/>
              </a:lnSpc>
              <a:spcBef>
                <a:spcPts val="100"/>
              </a:spcBef>
            </a:pPr>
            <a:r>
              <a:rPr sz="1000" spc="-5" dirty="0">
                <a:solidFill>
                  <a:schemeClr val="bg1"/>
                </a:solidFill>
                <a:latin typeface="+mj-lt"/>
                <a:cs typeface="Calibri"/>
              </a:rPr>
              <a:t>Кабельная</a:t>
            </a:r>
            <a:r>
              <a:rPr sz="1000" spc="-50" dirty="0">
                <a:solidFill>
                  <a:schemeClr val="bg1"/>
                </a:solidFill>
                <a:latin typeface="+mj-lt"/>
                <a:cs typeface="Calibri"/>
              </a:rPr>
              <a:t> </a:t>
            </a:r>
            <a:r>
              <a:rPr sz="1000" spc="-10" dirty="0">
                <a:solidFill>
                  <a:schemeClr val="bg1"/>
                </a:solidFill>
                <a:latin typeface="+mj-lt"/>
                <a:cs typeface="Calibri"/>
              </a:rPr>
              <a:t>муфта</a:t>
            </a:r>
            <a:endParaRPr sz="1000" dirty="0">
              <a:solidFill>
                <a:schemeClr val="bg1"/>
              </a:solidFill>
              <a:latin typeface="+mj-lt"/>
              <a:cs typeface="Calibri"/>
            </a:endParaRPr>
          </a:p>
          <a:p>
            <a:pPr marL="12700" algn="ctr">
              <a:lnSpc>
                <a:spcPts val="1185"/>
              </a:lnSpc>
            </a:pPr>
            <a:r>
              <a:rPr sz="1000" spc="-10" dirty="0">
                <a:solidFill>
                  <a:schemeClr val="bg1"/>
                </a:solidFill>
                <a:latin typeface="+mj-lt"/>
                <a:cs typeface="Calibri"/>
              </a:rPr>
              <a:t>«ToolsFree»</a:t>
            </a:r>
            <a:endParaRPr sz="1000" dirty="0">
              <a:solidFill>
                <a:schemeClr val="bg1"/>
              </a:solidFill>
              <a:latin typeface="+mj-lt"/>
              <a:cs typeface="Calibri"/>
            </a:endParaRPr>
          </a:p>
        </p:txBody>
      </p:sp>
      <p:sp>
        <p:nvSpPr>
          <p:cNvPr id="21" name="object 358"/>
          <p:cNvSpPr/>
          <p:nvPr/>
        </p:nvSpPr>
        <p:spPr>
          <a:xfrm>
            <a:off x="3755868" y="1294222"/>
            <a:ext cx="1142442" cy="10240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bg1"/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56593" y="946717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Л</a:t>
            </a:r>
          </a:p>
        </p:txBody>
      </p:sp>
      <p:sp>
        <p:nvSpPr>
          <p:cNvPr id="27" name="object 62"/>
          <p:cNvSpPr txBox="1"/>
          <p:nvPr/>
        </p:nvSpPr>
        <p:spPr>
          <a:xfrm>
            <a:off x="3744399" y="2368516"/>
            <a:ext cx="1566979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Ш</a:t>
            </a:r>
          </a:p>
        </p:txBody>
      </p:sp>
      <p:sp>
        <p:nvSpPr>
          <p:cNvPr id="28" name="object 62"/>
          <p:cNvSpPr txBox="1"/>
          <p:nvPr/>
        </p:nvSpPr>
        <p:spPr>
          <a:xfrm>
            <a:off x="3541408" y="4003054"/>
            <a:ext cx="1566979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Дополнительные аксессуары</a:t>
            </a:r>
          </a:p>
        </p:txBody>
      </p:sp>
    </p:spTree>
    <p:extLst>
      <p:ext uri="{BB962C8B-B14F-4D97-AF65-F5344CB8AC3E}">
        <p14:creationId xmlns:p14="http://schemas.microsoft.com/office/powerpoint/2010/main" val="21480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239" y="1084975"/>
            <a:ext cx="5867831" cy="382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4268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ДКУ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AC+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7" y="3454894"/>
            <a:ext cx="677171" cy="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64" y="-10159"/>
            <a:ext cx="3388079" cy="723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bject 7"/>
          <p:cNvSpPr/>
          <p:nvPr/>
        </p:nvSpPr>
        <p:spPr>
          <a:xfrm>
            <a:off x="3665121" y="517242"/>
            <a:ext cx="1874620" cy="179161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"/>
          <p:cNvSpPr/>
          <p:nvPr/>
        </p:nvSpPr>
        <p:spPr>
          <a:xfrm>
            <a:off x="3665120" y="2505295"/>
            <a:ext cx="1874620" cy="184797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"/>
          <p:cNvSpPr/>
          <p:nvPr/>
        </p:nvSpPr>
        <p:spPr>
          <a:xfrm>
            <a:off x="3665120" y="4544176"/>
            <a:ext cx="1880802" cy="18434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684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6"/>
          <a:stretch/>
        </p:blipFill>
        <p:spPr bwMode="auto">
          <a:xfrm>
            <a:off x="3758839" y="1541236"/>
            <a:ext cx="1165786" cy="107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2974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ДКУ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DC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bject 62"/>
          <p:cNvSpPr txBox="1"/>
          <p:nvPr/>
        </p:nvSpPr>
        <p:spPr>
          <a:xfrm>
            <a:off x="5910066" y="1084975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Преимущества: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7" y="3454894"/>
            <a:ext cx="677171" cy="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bject 332"/>
          <p:cNvSpPr txBox="1"/>
          <p:nvPr/>
        </p:nvSpPr>
        <p:spPr>
          <a:xfrm>
            <a:off x="5910066" y="1565389"/>
            <a:ext cx="3218665" cy="21502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Инновационный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легкий корпус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из углепластика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Оптика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специально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разработана для освещения дорог высокой и средней интенсивности движения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Модульная конструкция мощность от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50 до 300 Вт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Высокая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lang="ru-RU" sz="1600" dirty="0" err="1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энергоэффективность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Драйвер от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всемирно известного </a:t>
            </a:r>
            <a:r>
              <a:rPr lang="ru-RU" sz="1600" dirty="0" err="1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производитея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84150" marR="508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sz="1600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</p:txBody>
      </p:sp>
      <p:sp>
        <p:nvSpPr>
          <p:cNvPr id="15" name="object 333"/>
          <p:cNvSpPr txBox="1"/>
          <p:nvPr/>
        </p:nvSpPr>
        <p:spPr>
          <a:xfrm>
            <a:off x="9058430" y="1565389"/>
            <a:ext cx="3062790" cy="234474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Минимальные</a:t>
            </a:r>
            <a:r>
              <a:rPr lang="ru-RU" sz="1600" spc="-5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</a:t>
            </a: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пульсации светового потока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Защита от скачков напряжения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4 </a:t>
            </a:r>
            <a:r>
              <a:rPr lang="ru-RU" sz="1600" b="1" dirty="0" err="1">
                <a:solidFill>
                  <a:schemeClr val="bg1">
                    <a:lumMod val="50000"/>
                  </a:schemeClr>
                </a:solidFill>
                <a:cs typeface="Calibri"/>
              </a:rPr>
              <a:t>кВ</a:t>
            </a:r>
            <a:endParaRPr lang="ru-RU" sz="1600" b="1" dirty="0">
              <a:solidFill>
                <a:schemeClr val="bg1">
                  <a:lumMod val="50000"/>
                </a:schemeClr>
              </a:solidFill>
              <a:cs typeface="Calibri"/>
            </a:endParaRP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Защита от длительного перенапряжения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380 В </a:t>
            </a: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(опционально)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Полное соответствие светильника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cs typeface="Calibri"/>
              </a:rPr>
              <a:t>ГОСТу по ЭМС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E31E24"/>
                </a:solidFill>
                <a:cs typeface="Calibri"/>
              </a:rPr>
              <a:t>Российское</a:t>
            </a:r>
            <a:r>
              <a:rPr lang="ru-RU" sz="16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 производство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lang="ru-RU" sz="1600" spc="-5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  <a:p>
            <a:pPr marL="184150" marR="167005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sz="1600" spc="-5" dirty="0">
              <a:solidFill>
                <a:schemeClr val="bg1">
                  <a:lumMod val="50000"/>
                </a:schemeClr>
              </a:solidFill>
              <a:latin typeface="+mj-lt"/>
              <a:cs typeface="Calibri"/>
            </a:endParaRPr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bg1"/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5169" y="942076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Д (мод. ХХ2)</a:t>
            </a:r>
          </a:p>
        </p:txBody>
      </p:sp>
      <p:grpSp>
        <p:nvGrpSpPr>
          <p:cNvPr id="33" name="object 2"/>
          <p:cNvGrpSpPr/>
          <p:nvPr/>
        </p:nvGrpSpPr>
        <p:grpSpPr>
          <a:xfrm>
            <a:off x="-295817" y="-28115"/>
            <a:ext cx="3667199" cy="7783567"/>
            <a:chOff x="251446" y="0"/>
            <a:chExt cx="2789710" cy="5040183"/>
          </a:xfrm>
        </p:grpSpPr>
        <p:sp>
          <p:nvSpPr>
            <p:cNvPr id="34" name="object 3"/>
            <p:cNvSpPr/>
            <p:nvPr/>
          </p:nvSpPr>
          <p:spPr>
            <a:xfrm>
              <a:off x="431445" y="0"/>
              <a:ext cx="2609711" cy="485418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5"/>
            <p:cNvSpPr/>
            <p:nvPr/>
          </p:nvSpPr>
          <p:spPr>
            <a:xfrm>
              <a:off x="251446" y="3878768"/>
              <a:ext cx="1498600" cy="1161415"/>
            </a:xfrm>
            <a:custGeom>
              <a:avLst/>
              <a:gdLst/>
              <a:ahLst/>
              <a:cxnLst/>
              <a:rect l="l" t="t" r="r" b="b"/>
              <a:pathLst>
                <a:path w="1498600" h="1161414">
                  <a:moveTo>
                    <a:pt x="0" y="44774"/>
                  </a:moveTo>
                  <a:lnTo>
                    <a:pt x="0" y="20884"/>
                  </a:lnTo>
                  <a:lnTo>
                    <a:pt x="3" y="6148"/>
                  </a:lnTo>
                  <a:lnTo>
                    <a:pt x="6" y="0"/>
                  </a:lnTo>
                  <a:lnTo>
                    <a:pt x="11" y="1872"/>
                  </a:lnTo>
                  <a:lnTo>
                    <a:pt x="33" y="49952"/>
                  </a:lnTo>
                  <a:lnTo>
                    <a:pt x="52" y="111729"/>
                  </a:lnTo>
                  <a:lnTo>
                    <a:pt x="62" y="149836"/>
                  </a:lnTo>
                  <a:lnTo>
                    <a:pt x="73" y="192000"/>
                  </a:lnTo>
                  <a:lnTo>
                    <a:pt x="84" y="237655"/>
                  </a:lnTo>
                  <a:lnTo>
                    <a:pt x="96" y="286234"/>
                  </a:lnTo>
                  <a:lnTo>
                    <a:pt x="108" y="337172"/>
                  </a:lnTo>
                  <a:lnTo>
                    <a:pt x="120" y="389902"/>
                  </a:lnTo>
                  <a:lnTo>
                    <a:pt x="132" y="443858"/>
                  </a:lnTo>
                  <a:lnTo>
                    <a:pt x="144" y="498473"/>
                  </a:lnTo>
                  <a:lnTo>
                    <a:pt x="156" y="553181"/>
                  </a:lnTo>
                  <a:lnTo>
                    <a:pt x="167" y="607417"/>
                  </a:lnTo>
                  <a:lnTo>
                    <a:pt x="178" y="660613"/>
                  </a:lnTo>
                  <a:lnTo>
                    <a:pt x="189" y="712204"/>
                  </a:lnTo>
                  <a:lnTo>
                    <a:pt x="198" y="761622"/>
                  </a:lnTo>
                  <a:lnTo>
                    <a:pt x="208" y="808303"/>
                  </a:lnTo>
                  <a:lnTo>
                    <a:pt x="216" y="851679"/>
                  </a:lnTo>
                  <a:lnTo>
                    <a:pt x="223" y="891185"/>
                  </a:lnTo>
                  <a:lnTo>
                    <a:pt x="234" y="956319"/>
                  </a:lnTo>
                  <a:lnTo>
                    <a:pt x="240" y="999176"/>
                  </a:lnTo>
                  <a:lnTo>
                    <a:pt x="241" y="1010834"/>
                  </a:lnTo>
                  <a:lnTo>
                    <a:pt x="8410" y="1057654"/>
                  </a:lnTo>
                  <a:lnTo>
                    <a:pt x="31108" y="1098850"/>
                  </a:lnTo>
                  <a:lnTo>
                    <a:pt x="65619" y="1131675"/>
                  </a:lnTo>
                  <a:lnTo>
                    <a:pt x="109226" y="1153385"/>
                  </a:lnTo>
                  <a:lnTo>
                    <a:pt x="159213" y="1161231"/>
                  </a:lnTo>
                  <a:lnTo>
                    <a:pt x="221365" y="1161231"/>
                  </a:lnTo>
                  <a:lnTo>
                    <a:pt x="273156" y="1161231"/>
                  </a:lnTo>
                  <a:lnTo>
                    <a:pt x="308614" y="1161231"/>
                  </a:lnTo>
                  <a:lnTo>
                    <a:pt x="321760" y="1161231"/>
                  </a:lnTo>
                </a:path>
                <a:path w="1498600" h="1161414">
                  <a:moveTo>
                    <a:pt x="1498312" y="1161231"/>
                  </a:moveTo>
                  <a:lnTo>
                    <a:pt x="321760" y="1161231"/>
                  </a:lnTo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4" y="-52244"/>
            <a:ext cx="3759158" cy="212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8" y="1220205"/>
            <a:ext cx="3593370" cy="202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object 350"/>
          <p:cNvSpPr/>
          <p:nvPr/>
        </p:nvSpPr>
        <p:spPr>
          <a:xfrm>
            <a:off x="296110" y="257825"/>
            <a:ext cx="646146" cy="7570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1"/>
          <a:stretch/>
        </p:blipFill>
        <p:spPr bwMode="auto">
          <a:xfrm>
            <a:off x="3762841" y="3341489"/>
            <a:ext cx="1157782" cy="107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4"/>
          <a:stretch/>
        </p:blipFill>
        <p:spPr bwMode="auto">
          <a:xfrm>
            <a:off x="3761937" y="5184093"/>
            <a:ext cx="1166241" cy="106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bject 62"/>
          <p:cNvSpPr txBox="1"/>
          <p:nvPr/>
        </p:nvSpPr>
        <p:spPr>
          <a:xfrm>
            <a:off x="3674476" y="2780635"/>
            <a:ext cx="1334512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Ш (мод. Х1Х, Х2Х)</a:t>
            </a:r>
          </a:p>
        </p:txBody>
      </p:sp>
      <p:sp>
        <p:nvSpPr>
          <p:cNvPr id="47" name="object 62"/>
          <p:cNvSpPr txBox="1"/>
          <p:nvPr/>
        </p:nvSpPr>
        <p:spPr>
          <a:xfrm>
            <a:off x="3652985" y="4588456"/>
            <a:ext cx="1334512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Ш (мод. ХХ1)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-18862" y="3241853"/>
            <a:ext cx="339024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Подвес изготовлен из листовой стали методом лазерной резки и гибки с последующей порошковой покраской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Для данной модификаций светильника применяется внешняя защита импульсных перенапряжений до 5 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кВ</a:t>
            </a:r>
            <a:endParaRPr lang="ru-RU" sz="14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Оптика выполнена из 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светостабилизированного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оптического поликарбоната методом литья под давлением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Светильник не имеет защитного заземления и соответствует II (второму) классу электробезопасности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Самовосстанавливающая защита от перенапряжения до 480 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038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6"/>
          <a:stretch/>
        </p:blipFill>
        <p:spPr bwMode="auto">
          <a:xfrm>
            <a:off x="3758839" y="1541236"/>
            <a:ext cx="1165786" cy="107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2974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ДКУ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DC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bject 62"/>
          <p:cNvSpPr txBox="1"/>
          <p:nvPr/>
        </p:nvSpPr>
        <p:spPr>
          <a:xfrm>
            <a:off x="5910066" y="1084975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Преимущества: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7" y="3454894"/>
            <a:ext cx="677171" cy="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bg1"/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5169" y="942076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Д (мод. ХХ2)</a:t>
            </a:r>
          </a:p>
        </p:txBody>
      </p:sp>
      <p:sp>
        <p:nvSpPr>
          <p:cNvPr id="34" name="object 3"/>
          <p:cNvSpPr/>
          <p:nvPr/>
        </p:nvSpPr>
        <p:spPr>
          <a:xfrm>
            <a:off x="-59200" y="-28115"/>
            <a:ext cx="3430582" cy="74963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TextBox 36"/>
          <p:cNvSpPr txBox="1"/>
          <p:nvPr/>
        </p:nvSpPr>
        <p:spPr>
          <a:xfrm>
            <a:off x="-18862" y="3241853"/>
            <a:ext cx="339024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Подвес изготовлен из листовой стали методом лазерной резки и гибки с последующей порошковой покраской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Для данной модификаций светильника применяется внешняя защита импульсных перенапряжений до 5 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кВ</a:t>
            </a:r>
            <a:endParaRPr lang="ru-RU" sz="14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Оптика выполнена из 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светостабилизированного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оптического поликарбоната методом литья под давлением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Светильник не имеет защитного заземления и соответствует II (второму) классу электробезопасности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Самовосстанавливающая защита от перенапряжения до 480 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4" y="-52244"/>
            <a:ext cx="3759158" cy="212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8" y="1220205"/>
            <a:ext cx="3593370" cy="202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object 350"/>
          <p:cNvSpPr/>
          <p:nvPr/>
        </p:nvSpPr>
        <p:spPr>
          <a:xfrm>
            <a:off x="296110" y="257825"/>
            <a:ext cx="646146" cy="7570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1"/>
          <a:stretch/>
        </p:blipFill>
        <p:spPr bwMode="auto">
          <a:xfrm>
            <a:off x="3762841" y="3341489"/>
            <a:ext cx="1157782" cy="107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4"/>
          <a:stretch/>
        </p:blipFill>
        <p:spPr bwMode="auto">
          <a:xfrm>
            <a:off x="3761937" y="5184093"/>
            <a:ext cx="1166241" cy="106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bject 62"/>
          <p:cNvSpPr txBox="1"/>
          <p:nvPr/>
        </p:nvSpPr>
        <p:spPr>
          <a:xfrm>
            <a:off x="3674476" y="2780635"/>
            <a:ext cx="1334512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Ш (мод. Х1Х, Х2Х)</a:t>
            </a:r>
          </a:p>
        </p:txBody>
      </p:sp>
      <p:sp>
        <p:nvSpPr>
          <p:cNvPr id="47" name="object 62"/>
          <p:cNvSpPr txBox="1"/>
          <p:nvPr/>
        </p:nvSpPr>
        <p:spPr>
          <a:xfrm>
            <a:off x="3652985" y="4588456"/>
            <a:ext cx="1334512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/>
                </a:solidFill>
                <a:latin typeface="Calibri"/>
                <a:cs typeface="Calibri"/>
              </a:rPr>
              <a:t>ДКУ 29 КСС Ш (мод. ХХ1)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01" y="1084975"/>
            <a:ext cx="3754147" cy="272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01" y="4038127"/>
            <a:ext cx="3754147" cy="244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625" y="1084974"/>
            <a:ext cx="1752016" cy="539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40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97394" y="1084975"/>
            <a:ext cx="6049166" cy="301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Широкий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температурный диапазон </a:t>
            </a:r>
            <a:r>
              <a:rPr lang="ru-RU" sz="1600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применения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Устойчивость к экстремальным воздействиям температур от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-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60° до +100 °</a:t>
            </a:r>
            <a:r>
              <a:rPr lang="ru-RU" sz="1600" b="1" spc="-1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С</a:t>
            </a:r>
            <a:endParaRPr lang="ru-RU" sz="1600" b="1" spc="-10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Большой срок службы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&gt;70 000 </a:t>
            </a:r>
            <a:r>
              <a:rPr lang="ru-RU" sz="1600" b="1" spc="-1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часов</a:t>
            </a:r>
            <a:endParaRPr lang="ru-RU" sz="1600" b="1" spc="-10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Модульная конструкция в едином дизайне мощностью от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30 до 900 </a:t>
            </a:r>
            <a:r>
              <a:rPr lang="ru-RU" sz="1600" b="1" spc="-1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Вт</a:t>
            </a:r>
            <a:endParaRPr lang="ru-RU" sz="1600" b="1" spc="-10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Встроенная защита 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от скачков напряжения до 2 </a:t>
            </a:r>
            <a:r>
              <a:rPr lang="ru-RU" sz="1600" spc="-1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кВ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Дополнительная защита 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от скачков напряжения до 4 </a:t>
            </a:r>
            <a:r>
              <a:rPr lang="ru-RU" sz="1600" spc="-1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кВ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(модификации D4</a:t>
            </a:r>
            <a:r>
              <a:rPr lang="ru-RU" sz="1600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)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Самовосстанавливающаяся защита 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от перенапряжения до 380 В  (модификации D4</a:t>
            </a:r>
            <a:r>
              <a:rPr lang="ru-RU" sz="1600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)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Пусковой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не превышает 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значения рабочего тока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rgbClr val="E31E24"/>
                </a:solidFill>
                <a:cs typeface="Calibri"/>
              </a:rPr>
              <a:t>Российское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</a:t>
            </a:r>
            <a:r>
              <a:rPr lang="ru-RU" sz="1600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производство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Комплектуется кабельной муфтой </a:t>
            </a:r>
            <a:r>
              <a:rPr lang="ru-RU" sz="1600" b="1" spc="-1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ToolsFree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(от 160 Вт и модификации D4</a:t>
            </a:r>
            <a:r>
              <a:rPr lang="ru-RU" sz="1600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)</a:t>
            </a:r>
            <a:endParaRPr lang="ru-RU" sz="1600" spc="-1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3071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ДО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AC+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7" y="3454894"/>
            <a:ext cx="677171" cy="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object 2"/>
          <p:cNvGrpSpPr/>
          <p:nvPr/>
        </p:nvGrpSpPr>
        <p:grpSpPr>
          <a:xfrm>
            <a:off x="-248031" y="-1"/>
            <a:ext cx="3612447" cy="7667357"/>
            <a:chOff x="251446" y="0"/>
            <a:chExt cx="2789710" cy="5040183"/>
          </a:xfrm>
        </p:grpSpPr>
        <p:sp>
          <p:nvSpPr>
            <p:cNvPr id="33" name="object 3"/>
            <p:cNvSpPr/>
            <p:nvPr/>
          </p:nvSpPr>
          <p:spPr>
            <a:xfrm>
              <a:off x="431445" y="0"/>
              <a:ext cx="2609711" cy="485418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5"/>
            <p:cNvSpPr/>
            <p:nvPr/>
          </p:nvSpPr>
          <p:spPr>
            <a:xfrm>
              <a:off x="251446" y="3878768"/>
              <a:ext cx="1498600" cy="1161415"/>
            </a:xfrm>
            <a:custGeom>
              <a:avLst/>
              <a:gdLst/>
              <a:ahLst/>
              <a:cxnLst/>
              <a:rect l="l" t="t" r="r" b="b"/>
              <a:pathLst>
                <a:path w="1498600" h="1161414">
                  <a:moveTo>
                    <a:pt x="0" y="44774"/>
                  </a:moveTo>
                  <a:lnTo>
                    <a:pt x="0" y="20884"/>
                  </a:lnTo>
                  <a:lnTo>
                    <a:pt x="3" y="6148"/>
                  </a:lnTo>
                  <a:lnTo>
                    <a:pt x="6" y="0"/>
                  </a:lnTo>
                  <a:lnTo>
                    <a:pt x="11" y="1872"/>
                  </a:lnTo>
                  <a:lnTo>
                    <a:pt x="33" y="49952"/>
                  </a:lnTo>
                  <a:lnTo>
                    <a:pt x="52" y="111729"/>
                  </a:lnTo>
                  <a:lnTo>
                    <a:pt x="62" y="149836"/>
                  </a:lnTo>
                  <a:lnTo>
                    <a:pt x="73" y="192000"/>
                  </a:lnTo>
                  <a:lnTo>
                    <a:pt x="84" y="237655"/>
                  </a:lnTo>
                  <a:lnTo>
                    <a:pt x="96" y="286234"/>
                  </a:lnTo>
                  <a:lnTo>
                    <a:pt x="108" y="337172"/>
                  </a:lnTo>
                  <a:lnTo>
                    <a:pt x="120" y="389902"/>
                  </a:lnTo>
                  <a:lnTo>
                    <a:pt x="132" y="443858"/>
                  </a:lnTo>
                  <a:lnTo>
                    <a:pt x="144" y="498473"/>
                  </a:lnTo>
                  <a:lnTo>
                    <a:pt x="156" y="553181"/>
                  </a:lnTo>
                  <a:lnTo>
                    <a:pt x="167" y="607417"/>
                  </a:lnTo>
                  <a:lnTo>
                    <a:pt x="178" y="660613"/>
                  </a:lnTo>
                  <a:lnTo>
                    <a:pt x="189" y="712204"/>
                  </a:lnTo>
                  <a:lnTo>
                    <a:pt x="198" y="761622"/>
                  </a:lnTo>
                  <a:lnTo>
                    <a:pt x="208" y="808303"/>
                  </a:lnTo>
                  <a:lnTo>
                    <a:pt x="216" y="851679"/>
                  </a:lnTo>
                  <a:lnTo>
                    <a:pt x="223" y="891185"/>
                  </a:lnTo>
                  <a:lnTo>
                    <a:pt x="234" y="956319"/>
                  </a:lnTo>
                  <a:lnTo>
                    <a:pt x="240" y="999176"/>
                  </a:lnTo>
                  <a:lnTo>
                    <a:pt x="241" y="1010834"/>
                  </a:lnTo>
                  <a:lnTo>
                    <a:pt x="8410" y="1057654"/>
                  </a:lnTo>
                  <a:lnTo>
                    <a:pt x="31108" y="1098850"/>
                  </a:lnTo>
                  <a:lnTo>
                    <a:pt x="65619" y="1131675"/>
                  </a:lnTo>
                  <a:lnTo>
                    <a:pt x="109226" y="1153385"/>
                  </a:lnTo>
                  <a:lnTo>
                    <a:pt x="159213" y="1161231"/>
                  </a:lnTo>
                  <a:lnTo>
                    <a:pt x="221365" y="1161231"/>
                  </a:lnTo>
                  <a:lnTo>
                    <a:pt x="273156" y="1161231"/>
                  </a:lnTo>
                  <a:lnTo>
                    <a:pt x="308614" y="1161231"/>
                  </a:lnTo>
                  <a:lnTo>
                    <a:pt x="321760" y="1161231"/>
                  </a:lnTo>
                </a:path>
                <a:path w="1498600" h="1161414">
                  <a:moveTo>
                    <a:pt x="1498312" y="1161231"/>
                  </a:moveTo>
                  <a:lnTo>
                    <a:pt x="321760" y="1161231"/>
                  </a:lnTo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1" b="97601" l="20527" r="81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0156" y="331962"/>
            <a:ext cx="4815669" cy="3060288"/>
          </a:xfrm>
          <a:prstGeom prst="rect">
            <a:avLst/>
          </a:prstGeom>
          <a:ln>
            <a:noFill/>
          </a:ln>
        </p:spPr>
      </p:pic>
      <p:sp>
        <p:nvSpPr>
          <p:cNvPr id="37" name="TextBox 36"/>
          <p:cNvSpPr txBox="1"/>
          <p:nvPr/>
        </p:nvSpPr>
        <p:spPr>
          <a:xfrm>
            <a:off x="155783" y="3633012"/>
            <a:ext cx="300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Прожекторы светодиодные серии 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</a:rPr>
              <a:t>ДО 29 "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</a:rPr>
              <a:t>Carbon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</a:rPr>
              <a:t>"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предназначены  для освещения открытых пространств, площадей, товарных площадок, карьеров, площадей населённых пунктов, архитектурного и рекламного освещения, железнодорожных платформ.</a:t>
            </a:r>
          </a:p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Прожектор бытовым электрическим прибором не является.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82263" y="3978487"/>
            <a:ext cx="6047446" cy="1116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Быстрая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окупаемость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Инновационный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легкий корпус 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из теплопроводящего композита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Проверенная временем </a:t>
            </a:r>
            <a:r>
              <a:rPr lang="ru-RU" sz="1600" b="1" spc="-10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запатентованная</a:t>
            </a:r>
            <a:r>
              <a:rPr lang="ru-RU" sz="1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(Патент № RU 186469 U1) схема подключения светодиодов АС+(без драйвера).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816" y="1432970"/>
            <a:ext cx="4387301" cy="246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pic>
        <p:nvPicPr>
          <p:cNvPr id="49" name="Объект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32"/>
          <a:stretch/>
        </p:blipFill>
        <p:spPr>
          <a:xfrm>
            <a:off x="3665120" y="4539479"/>
            <a:ext cx="1861920" cy="1848165"/>
          </a:xfrm>
          <a:prstGeom prst="rect">
            <a:avLst/>
          </a:prstGeom>
        </p:spPr>
      </p:pic>
      <p:pic>
        <p:nvPicPr>
          <p:cNvPr id="46" name="Объект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0"/>
          <a:stretch/>
        </p:blipFill>
        <p:spPr>
          <a:xfrm>
            <a:off x="3665120" y="2499770"/>
            <a:ext cx="1861920" cy="1826262"/>
          </a:xfrm>
          <a:prstGeom prst="rect">
            <a:avLst/>
          </a:prstGeom>
        </p:spPr>
      </p:pic>
      <p:pic>
        <p:nvPicPr>
          <p:cNvPr id="36" name="Объект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09"/>
          <a:stretch/>
        </p:blipFill>
        <p:spPr>
          <a:xfrm>
            <a:off x="3664190" y="517242"/>
            <a:ext cx="1862850" cy="1791617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4449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ДСП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AC+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bject 62"/>
          <p:cNvSpPr txBox="1"/>
          <p:nvPr/>
        </p:nvSpPr>
        <p:spPr>
          <a:xfrm>
            <a:off x="5910066" y="1084975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Преимущества: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bject 332"/>
          <p:cNvSpPr txBox="1"/>
          <p:nvPr/>
        </p:nvSpPr>
        <p:spPr>
          <a:xfrm>
            <a:off x="5910066" y="1565388"/>
            <a:ext cx="5804414" cy="545739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Светильники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Carbon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позволят оптимизировать затраты на освещение, благодаря запатентованным технологиям компании ALB.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Бездрайверная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 схема включения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светодиодов AC+ исключает из конструкции светильника электролитические конденсаторы, что при снижении затрат на производство увеличивает срок службы.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Инновационный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легкий корпус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из теплопроводящего композита, при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теплорассеивающей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способности аналогичной алюминию, снижает затраты на производство 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Набор модификаций с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энергоэффективностью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от 115 до 170 лм/Вт,.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Модульная конструкция в едином дизайне мощностью от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30 до 240 Вт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Устойчивость к экстремальным воздействиям температур от -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60° до +100 °С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Большой срок службы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&gt;70 000 часов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Встроенная защита от скачков напряжения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до 2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кВ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В модификациях D4 дополнительная защита от скачков напряжения до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4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кВ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 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В модификациях D4 самовосстанавливающаяся защита от перенапряжения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до 380 В 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Опционально комплектуется кабельным коннектором IP67 «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ToolsFree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» для быстрого подключения 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E31E24"/>
                </a:solidFill>
                <a:cs typeface="Calibri"/>
              </a:rPr>
              <a:t>Российское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производство обеспечивает короткие сроки и надежность поставок</a:t>
            </a:r>
          </a:p>
          <a:p>
            <a:pPr marL="17145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184150" marR="5080" indent="-1714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</p:txBody>
      </p:sp>
      <p:sp>
        <p:nvSpPr>
          <p:cNvPr id="28" name="object 3"/>
          <p:cNvSpPr/>
          <p:nvPr/>
        </p:nvSpPr>
        <p:spPr>
          <a:xfrm>
            <a:off x="-13148" y="-384175"/>
            <a:ext cx="3376594" cy="7756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140235" y="3633012"/>
            <a:ext cx="31537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Светодиодные промышленные подвесные светильники серии ДСП 29 "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</a:rPr>
              <a:t>Carbon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" предназначены для освещения производственных помещений с высокими потолками, повышенной влажностью и большим содержанием пыли в воздухе, освещения цехов, складов, а также элементов транспортной инфраструктуры. </a:t>
            </a:r>
          </a:p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Светильник не является бытовым электрическим прибором.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31" b="93873" l="9896" r="941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94" y="740750"/>
            <a:ext cx="3570239" cy="215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23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Рисунок 10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" t="367" r="-77" b="55913"/>
          <a:stretch/>
        </p:blipFill>
        <p:spPr>
          <a:xfrm>
            <a:off x="-2607" y="8957"/>
            <a:ext cx="12192000" cy="2996880"/>
          </a:xfrm>
          <a:prstGeom prst="rect">
            <a:avLst/>
          </a:prstGeom>
          <a:effectLst>
            <a:outerShdw blurRad="736600" dir="8280000" sx="103000" sy="103000" algn="ctr" rotWithShape="0">
              <a:srgbClr val="000000">
                <a:alpha val="0"/>
              </a:srgbClr>
            </a:outerShdw>
          </a:effectLst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8" name="object 25"/>
          <p:cNvGrpSpPr/>
          <p:nvPr/>
        </p:nvGrpSpPr>
        <p:grpSpPr>
          <a:xfrm>
            <a:off x="5508625" y="3555369"/>
            <a:ext cx="1174750" cy="1226185"/>
            <a:chOff x="4872996" y="4259453"/>
            <a:chExt cx="1174750" cy="1226185"/>
          </a:xfrm>
        </p:grpSpPr>
        <p:sp>
          <p:nvSpPr>
            <p:cNvPr id="79" name="object 26"/>
            <p:cNvSpPr/>
            <p:nvPr/>
          </p:nvSpPr>
          <p:spPr>
            <a:xfrm>
              <a:off x="4872990" y="4259454"/>
              <a:ext cx="1174750" cy="1226185"/>
            </a:xfrm>
            <a:custGeom>
              <a:avLst/>
              <a:gdLst/>
              <a:ahLst/>
              <a:cxnLst/>
              <a:rect l="l" t="t" r="r" b="b"/>
              <a:pathLst>
                <a:path w="1174750" h="1226185">
                  <a:moveTo>
                    <a:pt x="258394" y="519239"/>
                  </a:moveTo>
                  <a:lnTo>
                    <a:pt x="258279" y="348665"/>
                  </a:lnTo>
                  <a:lnTo>
                    <a:pt x="3340" y="348462"/>
                  </a:lnTo>
                  <a:lnTo>
                    <a:pt x="0" y="421868"/>
                  </a:lnTo>
                  <a:lnTo>
                    <a:pt x="183146" y="422021"/>
                  </a:lnTo>
                  <a:lnTo>
                    <a:pt x="185127" y="548398"/>
                  </a:lnTo>
                  <a:lnTo>
                    <a:pt x="215658" y="527177"/>
                  </a:lnTo>
                  <a:lnTo>
                    <a:pt x="231660" y="521627"/>
                  </a:lnTo>
                  <a:lnTo>
                    <a:pt x="258394" y="519239"/>
                  </a:lnTo>
                  <a:close/>
                </a:path>
                <a:path w="1174750" h="1226185">
                  <a:moveTo>
                    <a:pt x="511492" y="142265"/>
                  </a:moveTo>
                  <a:lnTo>
                    <a:pt x="2489" y="142608"/>
                  </a:lnTo>
                  <a:lnTo>
                    <a:pt x="622" y="245186"/>
                  </a:lnTo>
                  <a:lnTo>
                    <a:pt x="403961" y="245757"/>
                  </a:lnTo>
                  <a:lnTo>
                    <a:pt x="407555" y="286550"/>
                  </a:lnTo>
                  <a:lnTo>
                    <a:pt x="407924" y="346570"/>
                  </a:lnTo>
                  <a:lnTo>
                    <a:pt x="405942" y="478777"/>
                  </a:lnTo>
                  <a:lnTo>
                    <a:pt x="407009" y="528142"/>
                  </a:lnTo>
                  <a:lnTo>
                    <a:pt x="411759" y="551141"/>
                  </a:lnTo>
                  <a:lnTo>
                    <a:pt x="420471" y="538137"/>
                  </a:lnTo>
                  <a:lnTo>
                    <a:pt x="431126" y="525208"/>
                  </a:lnTo>
                  <a:lnTo>
                    <a:pt x="442556" y="513410"/>
                  </a:lnTo>
                  <a:lnTo>
                    <a:pt x="453631" y="503770"/>
                  </a:lnTo>
                  <a:lnTo>
                    <a:pt x="466725" y="495338"/>
                  </a:lnTo>
                  <a:lnTo>
                    <a:pt x="495706" y="481228"/>
                  </a:lnTo>
                  <a:lnTo>
                    <a:pt x="510781" y="472224"/>
                  </a:lnTo>
                  <a:lnTo>
                    <a:pt x="511492" y="142265"/>
                  </a:lnTo>
                  <a:close/>
                </a:path>
                <a:path w="1174750" h="1226185">
                  <a:moveTo>
                    <a:pt x="685063" y="905675"/>
                  </a:moveTo>
                  <a:lnTo>
                    <a:pt x="683983" y="909485"/>
                  </a:lnTo>
                  <a:lnTo>
                    <a:pt x="683628" y="914565"/>
                  </a:lnTo>
                  <a:lnTo>
                    <a:pt x="685050" y="908951"/>
                  </a:lnTo>
                  <a:lnTo>
                    <a:pt x="685063" y="905675"/>
                  </a:lnTo>
                  <a:close/>
                </a:path>
                <a:path w="1174750" h="1226185">
                  <a:moveTo>
                    <a:pt x="832764" y="699935"/>
                  </a:moveTo>
                  <a:lnTo>
                    <a:pt x="826236" y="698665"/>
                  </a:lnTo>
                  <a:lnTo>
                    <a:pt x="780529" y="689775"/>
                  </a:lnTo>
                  <a:lnTo>
                    <a:pt x="775690" y="658025"/>
                  </a:lnTo>
                  <a:lnTo>
                    <a:pt x="748779" y="654215"/>
                  </a:lnTo>
                  <a:lnTo>
                    <a:pt x="750087" y="628815"/>
                  </a:lnTo>
                  <a:lnTo>
                    <a:pt x="755954" y="621195"/>
                  </a:lnTo>
                  <a:lnTo>
                    <a:pt x="759320" y="616115"/>
                  </a:lnTo>
                  <a:lnTo>
                    <a:pt x="753122" y="594525"/>
                  </a:lnTo>
                  <a:lnTo>
                    <a:pt x="733463" y="592493"/>
                  </a:lnTo>
                  <a:lnTo>
                    <a:pt x="733463" y="830745"/>
                  </a:lnTo>
                  <a:lnTo>
                    <a:pt x="733171" y="831075"/>
                  </a:lnTo>
                  <a:lnTo>
                    <a:pt x="733171" y="1186345"/>
                  </a:lnTo>
                  <a:lnTo>
                    <a:pt x="698322" y="1187615"/>
                  </a:lnTo>
                  <a:lnTo>
                    <a:pt x="698322" y="1183805"/>
                  </a:lnTo>
                  <a:lnTo>
                    <a:pt x="698347" y="1174915"/>
                  </a:lnTo>
                  <a:lnTo>
                    <a:pt x="698423" y="1135545"/>
                  </a:lnTo>
                  <a:lnTo>
                    <a:pt x="698677" y="1004735"/>
                  </a:lnTo>
                  <a:lnTo>
                    <a:pt x="698728" y="980605"/>
                  </a:lnTo>
                  <a:lnTo>
                    <a:pt x="698728" y="978065"/>
                  </a:lnTo>
                  <a:lnTo>
                    <a:pt x="732561" y="979335"/>
                  </a:lnTo>
                  <a:lnTo>
                    <a:pt x="733171" y="1186345"/>
                  </a:lnTo>
                  <a:lnTo>
                    <a:pt x="733171" y="831075"/>
                  </a:lnTo>
                  <a:lnTo>
                    <a:pt x="730008" y="834555"/>
                  </a:lnTo>
                  <a:lnTo>
                    <a:pt x="722579" y="839635"/>
                  </a:lnTo>
                  <a:lnTo>
                    <a:pt x="712228" y="847255"/>
                  </a:lnTo>
                  <a:lnTo>
                    <a:pt x="712635" y="861225"/>
                  </a:lnTo>
                  <a:lnTo>
                    <a:pt x="714286" y="866305"/>
                  </a:lnTo>
                  <a:lnTo>
                    <a:pt x="718108" y="870115"/>
                  </a:lnTo>
                  <a:lnTo>
                    <a:pt x="725017" y="877735"/>
                  </a:lnTo>
                  <a:lnTo>
                    <a:pt x="720115" y="892975"/>
                  </a:lnTo>
                  <a:lnTo>
                    <a:pt x="709180" y="892975"/>
                  </a:lnTo>
                  <a:lnTo>
                    <a:pt x="698804" y="894245"/>
                  </a:lnTo>
                  <a:lnTo>
                    <a:pt x="690524" y="898055"/>
                  </a:lnTo>
                  <a:lnTo>
                    <a:pt x="685888" y="905675"/>
                  </a:lnTo>
                  <a:lnTo>
                    <a:pt x="685241" y="908215"/>
                  </a:lnTo>
                  <a:lnTo>
                    <a:pt x="685139" y="915835"/>
                  </a:lnTo>
                  <a:lnTo>
                    <a:pt x="686308" y="929805"/>
                  </a:lnTo>
                  <a:lnTo>
                    <a:pt x="668096" y="934885"/>
                  </a:lnTo>
                  <a:lnTo>
                    <a:pt x="663397" y="932345"/>
                  </a:lnTo>
                  <a:lnTo>
                    <a:pt x="659003" y="925995"/>
                  </a:lnTo>
                  <a:lnTo>
                    <a:pt x="657542" y="925677"/>
                  </a:lnTo>
                  <a:lnTo>
                    <a:pt x="657542" y="1073315"/>
                  </a:lnTo>
                  <a:lnTo>
                    <a:pt x="637413" y="1093635"/>
                  </a:lnTo>
                  <a:lnTo>
                    <a:pt x="637260" y="1102525"/>
                  </a:lnTo>
                  <a:lnTo>
                    <a:pt x="644753" y="1111415"/>
                  </a:lnTo>
                  <a:lnTo>
                    <a:pt x="647585" y="1131735"/>
                  </a:lnTo>
                  <a:lnTo>
                    <a:pt x="636422" y="1135545"/>
                  </a:lnTo>
                  <a:lnTo>
                    <a:pt x="627964" y="1133005"/>
                  </a:lnTo>
                  <a:lnTo>
                    <a:pt x="616953" y="1136815"/>
                  </a:lnTo>
                  <a:lnTo>
                    <a:pt x="610870" y="1146975"/>
                  </a:lnTo>
                  <a:lnTo>
                    <a:pt x="609942" y="1152055"/>
                  </a:lnTo>
                  <a:lnTo>
                    <a:pt x="610476" y="1157135"/>
                  </a:lnTo>
                  <a:lnTo>
                    <a:pt x="610489" y="1159675"/>
                  </a:lnTo>
                  <a:lnTo>
                    <a:pt x="609384" y="1171105"/>
                  </a:lnTo>
                  <a:lnTo>
                    <a:pt x="593344" y="1174915"/>
                  </a:lnTo>
                  <a:lnTo>
                    <a:pt x="589407" y="1173645"/>
                  </a:lnTo>
                  <a:lnTo>
                    <a:pt x="585533" y="1168565"/>
                  </a:lnTo>
                  <a:lnTo>
                    <a:pt x="569671" y="1163485"/>
                  </a:lnTo>
                  <a:lnTo>
                    <a:pt x="556450" y="1173645"/>
                  </a:lnTo>
                  <a:lnTo>
                    <a:pt x="555066" y="1179995"/>
                  </a:lnTo>
                  <a:lnTo>
                    <a:pt x="553085" y="1182535"/>
                  </a:lnTo>
                  <a:lnTo>
                    <a:pt x="528447" y="1159675"/>
                  </a:lnTo>
                  <a:lnTo>
                    <a:pt x="528066" y="1157135"/>
                  </a:lnTo>
                  <a:lnTo>
                    <a:pt x="488683" y="1159675"/>
                  </a:lnTo>
                  <a:lnTo>
                    <a:pt x="487400" y="1158405"/>
                  </a:lnTo>
                  <a:lnTo>
                    <a:pt x="479717" y="1150785"/>
                  </a:lnTo>
                  <a:lnTo>
                    <a:pt x="480098" y="1145705"/>
                  </a:lnTo>
                  <a:lnTo>
                    <a:pt x="483603" y="1138085"/>
                  </a:lnTo>
                  <a:lnTo>
                    <a:pt x="483958" y="1121575"/>
                  </a:lnTo>
                  <a:lnTo>
                    <a:pt x="474497" y="1113955"/>
                  </a:lnTo>
                  <a:lnTo>
                    <a:pt x="469252" y="1112685"/>
                  </a:lnTo>
                  <a:lnTo>
                    <a:pt x="464375" y="1111415"/>
                  </a:lnTo>
                  <a:lnTo>
                    <a:pt x="462711" y="1110145"/>
                  </a:lnTo>
                  <a:lnTo>
                    <a:pt x="456031" y="1105065"/>
                  </a:lnTo>
                  <a:lnTo>
                    <a:pt x="454837" y="1091095"/>
                  </a:lnTo>
                  <a:lnTo>
                    <a:pt x="455612" y="1088555"/>
                  </a:lnTo>
                  <a:lnTo>
                    <a:pt x="461060" y="1087285"/>
                  </a:lnTo>
                  <a:lnTo>
                    <a:pt x="464705" y="1084745"/>
                  </a:lnTo>
                  <a:lnTo>
                    <a:pt x="473837" y="1078395"/>
                  </a:lnTo>
                  <a:lnTo>
                    <a:pt x="471449" y="1060615"/>
                  </a:lnTo>
                  <a:lnTo>
                    <a:pt x="466636" y="1056805"/>
                  </a:lnTo>
                  <a:lnTo>
                    <a:pt x="463181" y="1051725"/>
                  </a:lnTo>
                  <a:lnTo>
                    <a:pt x="463499" y="1047915"/>
                  </a:lnTo>
                  <a:lnTo>
                    <a:pt x="464032" y="1041565"/>
                  </a:lnTo>
                  <a:lnTo>
                    <a:pt x="464896" y="1031405"/>
                  </a:lnTo>
                  <a:lnTo>
                    <a:pt x="482701" y="1030135"/>
                  </a:lnTo>
                  <a:lnTo>
                    <a:pt x="496951" y="1026325"/>
                  </a:lnTo>
                  <a:lnTo>
                    <a:pt x="503961" y="1017435"/>
                  </a:lnTo>
                  <a:lnTo>
                    <a:pt x="502742" y="1012355"/>
                  </a:lnTo>
                  <a:lnTo>
                    <a:pt x="500011" y="1000925"/>
                  </a:lnTo>
                  <a:lnTo>
                    <a:pt x="501027" y="999655"/>
                  </a:lnTo>
                  <a:lnTo>
                    <a:pt x="502526" y="997115"/>
                  </a:lnTo>
                  <a:lnTo>
                    <a:pt x="502970" y="997115"/>
                  </a:lnTo>
                  <a:lnTo>
                    <a:pt x="511695" y="990765"/>
                  </a:lnTo>
                  <a:lnTo>
                    <a:pt x="520738" y="995845"/>
                  </a:lnTo>
                  <a:lnTo>
                    <a:pt x="527596" y="1000925"/>
                  </a:lnTo>
                  <a:lnTo>
                    <a:pt x="534657" y="1004735"/>
                  </a:lnTo>
                  <a:lnTo>
                    <a:pt x="544309" y="1002195"/>
                  </a:lnTo>
                  <a:lnTo>
                    <a:pt x="553415" y="995845"/>
                  </a:lnTo>
                  <a:lnTo>
                    <a:pt x="555002" y="990765"/>
                  </a:lnTo>
                  <a:lnTo>
                    <a:pt x="555409" y="989495"/>
                  </a:lnTo>
                  <a:lnTo>
                    <a:pt x="559219" y="984415"/>
                  </a:lnTo>
                  <a:lnTo>
                    <a:pt x="573773" y="980605"/>
                  </a:lnTo>
                  <a:lnTo>
                    <a:pt x="579831" y="988225"/>
                  </a:lnTo>
                  <a:lnTo>
                    <a:pt x="582701" y="994575"/>
                  </a:lnTo>
                  <a:lnTo>
                    <a:pt x="585355" y="1000925"/>
                  </a:lnTo>
                  <a:lnTo>
                    <a:pt x="590753" y="1009815"/>
                  </a:lnTo>
                  <a:lnTo>
                    <a:pt x="607060" y="1008545"/>
                  </a:lnTo>
                  <a:lnTo>
                    <a:pt x="612457" y="1006005"/>
                  </a:lnTo>
                  <a:lnTo>
                    <a:pt x="617080" y="1004735"/>
                  </a:lnTo>
                  <a:lnTo>
                    <a:pt x="631113" y="1012355"/>
                  </a:lnTo>
                  <a:lnTo>
                    <a:pt x="628675" y="1025055"/>
                  </a:lnTo>
                  <a:lnTo>
                    <a:pt x="625919" y="1031405"/>
                  </a:lnTo>
                  <a:lnTo>
                    <a:pt x="625525" y="1036485"/>
                  </a:lnTo>
                  <a:lnTo>
                    <a:pt x="630212" y="1050455"/>
                  </a:lnTo>
                  <a:lnTo>
                    <a:pt x="636689" y="1051725"/>
                  </a:lnTo>
                  <a:lnTo>
                    <a:pt x="644004" y="1054265"/>
                  </a:lnTo>
                  <a:lnTo>
                    <a:pt x="651052" y="1056805"/>
                  </a:lnTo>
                  <a:lnTo>
                    <a:pt x="656780" y="1059345"/>
                  </a:lnTo>
                  <a:lnTo>
                    <a:pt x="657542" y="1073315"/>
                  </a:lnTo>
                  <a:lnTo>
                    <a:pt x="657542" y="925677"/>
                  </a:lnTo>
                  <a:lnTo>
                    <a:pt x="641667" y="922185"/>
                  </a:lnTo>
                  <a:lnTo>
                    <a:pt x="633653" y="929805"/>
                  </a:lnTo>
                  <a:lnTo>
                    <a:pt x="631393" y="934885"/>
                  </a:lnTo>
                  <a:lnTo>
                    <a:pt x="628142" y="939965"/>
                  </a:lnTo>
                  <a:lnTo>
                    <a:pt x="617093" y="943775"/>
                  </a:lnTo>
                  <a:lnTo>
                    <a:pt x="610730" y="939965"/>
                  </a:lnTo>
                  <a:lnTo>
                    <a:pt x="608418" y="938695"/>
                  </a:lnTo>
                  <a:lnTo>
                    <a:pt x="607199" y="936155"/>
                  </a:lnTo>
                  <a:lnTo>
                    <a:pt x="604100" y="928535"/>
                  </a:lnTo>
                  <a:lnTo>
                    <a:pt x="599897" y="918375"/>
                  </a:lnTo>
                  <a:lnTo>
                    <a:pt x="597395" y="914565"/>
                  </a:lnTo>
                  <a:lnTo>
                    <a:pt x="591362" y="913295"/>
                  </a:lnTo>
                  <a:lnTo>
                    <a:pt x="575614" y="917105"/>
                  </a:lnTo>
                  <a:lnTo>
                    <a:pt x="573874" y="918375"/>
                  </a:lnTo>
                  <a:lnTo>
                    <a:pt x="573011" y="918375"/>
                  </a:lnTo>
                  <a:lnTo>
                    <a:pt x="562140" y="917105"/>
                  </a:lnTo>
                  <a:lnTo>
                    <a:pt x="553427" y="906945"/>
                  </a:lnTo>
                  <a:lnTo>
                    <a:pt x="554482" y="903135"/>
                  </a:lnTo>
                  <a:lnTo>
                    <a:pt x="558406" y="896785"/>
                  </a:lnTo>
                  <a:lnTo>
                    <a:pt x="558355" y="876465"/>
                  </a:lnTo>
                  <a:lnTo>
                    <a:pt x="529894" y="867575"/>
                  </a:lnTo>
                  <a:lnTo>
                    <a:pt x="548665" y="837095"/>
                  </a:lnTo>
                  <a:lnTo>
                    <a:pt x="546442" y="818045"/>
                  </a:lnTo>
                  <a:lnTo>
                    <a:pt x="541566" y="812965"/>
                  </a:lnTo>
                  <a:lnTo>
                    <a:pt x="538187" y="809155"/>
                  </a:lnTo>
                  <a:lnTo>
                    <a:pt x="540473" y="791375"/>
                  </a:lnTo>
                  <a:lnTo>
                    <a:pt x="569137" y="787565"/>
                  </a:lnTo>
                  <a:lnTo>
                    <a:pt x="576986" y="783755"/>
                  </a:lnTo>
                  <a:lnTo>
                    <a:pt x="576008" y="776135"/>
                  </a:lnTo>
                  <a:lnTo>
                    <a:pt x="575843" y="774865"/>
                  </a:lnTo>
                  <a:lnTo>
                    <a:pt x="577532" y="754545"/>
                  </a:lnTo>
                  <a:lnTo>
                    <a:pt x="592975" y="750735"/>
                  </a:lnTo>
                  <a:lnTo>
                    <a:pt x="597496" y="753275"/>
                  </a:lnTo>
                  <a:lnTo>
                    <a:pt x="603377" y="758355"/>
                  </a:lnTo>
                  <a:lnTo>
                    <a:pt x="622896" y="762165"/>
                  </a:lnTo>
                  <a:lnTo>
                    <a:pt x="626846" y="754545"/>
                  </a:lnTo>
                  <a:lnTo>
                    <a:pt x="629031" y="750735"/>
                  </a:lnTo>
                  <a:lnTo>
                    <a:pt x="631075" y="746925"/>
                  </a:lnTo>
                  <a:lnTo>
                    <a:pt x="631748" y="745655"/>
                  </a:lnTo>
                  <a:lnTo>
                    <a:pt x="635063" y="741845"/>
                  </a:lnTo>
                  <a:lnTo>
                    <a:pt x="637273" y="739305"/>
                  </a:lnTo>
                  <a:lnTo>
                    <a:pt x="653262" y="741845"/>
                  </a:lnTo>
                  <a:lnTo>
                    <a:pt x="660120" y="769785"/>
                  </a:lnTo>
                  <a:lnTo>
                    <a:pt x="675144" y="769785"/>
                  </a:lnTo>
                  <a:lnTo>
                    <a:pt x="684390" y="765975"/>
                  </a:lnTo>
                  <a:lnTo>
                    <a:pt x="691134" y="763435"/>
                  </a:lnTo>
                  <a:lnTo>
                    <a:pt x="698677" y="765975"/>
                  </a:lnTo>
                  <a:lnTo>
                    <a:pt x="705256" y="772325"/>
                  </a:lnTo>
                  <a:lnTo>
                    <a:pt x="705142" y="779945"/>
                  </a:lnTo>
                  <a:lnTo>
                    <a:pt x="702792" y="790105"/>
                  </a:lnTo>
                  <a:lnTo>
                    <a:pt x="702614" y="805345"/>
                  </a:lnTo>
                  <a:lnTo>
                    <a:pt x="714692" y="811695"/>
                  </a:lnTo>
                  <a:lnTo>
                    <a:pt x="722083" y="811695"/>
                  </a:lnTo>
                  <a:lnTo>
                    <a:pt x="727062" y="814235"/>
                  </a:lnTo>
                  <a:lnTo>
                    <a:pt x="731875" y="821855"/>
                  </a:lnTo>
                  <a:lnTo>
                    <a:pt x="733463" y="830745"/>
                  </a:lnTo>
                  <a:lnTo>
                    <a:pt x="733463" y="592493"/>
                  </a:lnTo>
                  <a:lnTo>
                    <a:pt x="728624" y="591985"/>
                  </a:lnTo>
                  <a:lnTo>
                    <a:pt x="715924" y="589445"/>
                  </a:lnTo>
                  <a:lnTo>
                    <a:pt x="712444" y="579285"/>
                  </a:lnTo>
                  <a:lnTo>
                    <a:pt x="715619" y="553885"/>
                  </a:lnTo>
                  <a:lnTo>
                    <a:pt x="709371" y="548805"/>
                  </a:lnTo>
                  <a:lnTo>
                    <a:pt x="696861" y="538645"/>
                  </a:lnTo>
                  <a:lnTo>
                    <a:pt x="667499" y="548805"/>
                  </a:lnTo>
                  <a:lnTo>
                    <a:pt x="658317" y="548805"/>
                  </a:lnTo>
                  <a:lnTo>
                    <a:pt x="656704" y="541185"/>
                  </a:lnTo>
                  <a:lnTo>
                    <a:pt x="654799" y="536105"/>
                  </a:lnTo>
                  <a:lnTo>
                    <a:pt x="650049" y="523405"/>
                  </a:lnTo>
                  <a:lnTo>
                    <a:pt x="644702" y="518325"/>
                  </a:lnTo>
                  <a:lnTo>
                    <a:pt x="638136" y="515785"/>
                  </a:lnTo>
                  <a:lnTo>
                    <a:pt x="622363" y="515785"/>
                  </a:lnTo>
                  <a:lnTo>
                    <a:pt x="615175" y="525945"/>
                  </a:lnTo>
                  <a:lnTo>
                    <a:pt x="609307" y="531025"/>
                  </a:lnTo>
                  <a:lnTo>
                    <a:pt x="601446" y="534835"/>
                  </a:lnTo>
                  <a:lnTo>
                    <a:pt x="588314" y="536105"/>
                  </a:lnTo>
                  <a:lnTo>
                    <a:pt x="576326" y="513245"/>
                  </a:lnTo>
                  <a:lnTo>
                    <a:pt x="551281" y="518325"/>
                  </a:lnTo>
                  <a:lnTo>
                    <a:pt x="540448" y="546265"/>
                  </a:lnTo>
                  <a:lnTo>
                    <a:pt x="532803" y="553885"/>
                  </a:lnTo>
                  <a:lnTo>
                    <a:pt x="522795" y="548805"/>
                  </a:lnTo>
                  <a:lnTo>
                    <a:pt x="505269" y="538886"/>
                  </a:lnTo>
                  <a:lnTo>
                    <a:pt x="505269" y="884085"/>
                  </a:lnTo>
                  <a:lnTo>
                    <a:pt x="499427" y="904405"/>
                  </a:lnTo>
                  <a:lnTo>
                    <a:pt x="487273" y="912025"/>
                  </a:lnTo>
                  <a:lnTo>
                    <a:pt x="479818" y="918375"/>
                  </a:lnTo>
                  <a:lnTo>
                    <a:pt x="488111" y="938695"/>
                  </a:lnTo>
                  <a:lnTo>
                    <a:pt x="492429" y="943775"/>
                  </a:lnTo>
                  <a:lnTo>
                    <a:pt x="495058" y="943775"/>
                  </a:lnTo>
                  <a:lnTo>
                    <a:pt x="494042" y="951395"/>
                  </a:lnTo>
                  <a:lnTo>
                    <a:pt x="487730" y="961555"/>
                  </a:lnTo>
                  <a:lnTo>
                    <a:pt x="476364" y="964095"/>
                  </a:lnTo>
                  <a:lnTo>
                    <a:pt x="464400" y="965365"/>
                  </a:lnTo>
                  <a:lnTo>
                    <a:pt x="456272" y="975525"/>
                  </a:lnTo>
                  <a:lnTo>
                    <a:pt x="457123" y="1006005"/>
                  </a:lnTo>
                  <a:lnTo>
                    <a:pt x="451993" y="1012355"/>
                  </a:lnTo>
                  <a:lnTo>
                    <a:pt x="439724" y="1008545"/>
                  </a:lnTo>
                  <a:lnTo>
                    <a:pt x="419188" y="1008545"/>
                  </a:lnTo>
                  <a:lnTo>
                    <a:pt x="413956" y="1014895"/>
                  </a:lnTo>
                  <a:lnTo>
                    <a:pt x="410984" y="1025055"/>
                  </a:lnTo>
                  <a:lnTo>
                    <a:pt x="409397" y="1032675"/>
                  </a:lnTo>
                  <a:lnTo>
                    <a:pt x="408279" y="1033945"/>
                  </a:lnTo>
                  <a:lnTo>
                    <a:pt x="408038" y="1033945"/>
                  </a:lnTo>
                  <a:lnTo>
                    <a:pt x="406996" y="1036485"/>
                  </a:lnTo>
                  <a:lnTo>
                    <a:pt x="406273" y="1037755"/>
                  </a:lnTo>
                  <a:lnTo>
                    <a:pt x="393458" y="1041120"/>
                  </a:lnTo>
                  <a:lnTo>
                    <a:pt x="393458" y="1107605"/>
                  </a:lnTo>
                  <a:lnTo>
                    <a:pt x="393407" y="1186345"/>
                  </a:lnTo>
                  <a:lnTo>
                    <a:pt x="201015" y="1187615"/>
                  </a:lnTo>
                  <a:lnTo>
                    <a:pt x="200469" y="1158405"/>
                  </a:lnTo>
                  <a:lnTo>
                    <a:pt x="393280" y="1163485"/>
                  </a:lnTo>
                  <a:lnTo>
                    <a:pt x="393407" y="1186345"/>
                  </a:lnTo>
                  <a:lnTo>
                    <a:pt x="393407" y="1107617"/>
                  </a:lnTo>
                  <a:lnTo>
                    <a:pt x="200736" y="1110145"/>
                  </a:lnTo>
                  <a:lnTo>
                    <a:pt x="200850" y="1084745"/>
                  </a:lnTo>
                  <a:lnTo>
                    <a:pt x="393280" y="1084745"/>
                  </a:lnTo>
                  <a:lnTo>
                    <a:pt x="393458" y="1107605"/>
                  </a:lnTo>
                  <a:lnTo>
                    <a:pt x="393458" y="1041120"/>
                  </a:lnTo>
                  <a:lnTo>
                    <a:pt x="391744" y="1041565"/>
                  </a:lnTo>
                  <a:lnTo>
                    <a:pt x="387489" y="1041565"/>
                  </a:lnTo>
                  <a:lnTo>
                    <a:pt x="387121" y="1037755"/>
                  </a:lnTo>
                  <a:lnTo>
                    <a:pt x="384276" y="1032675"/>
                  </a:lnTo>
                  <a:lnTo>
                    <a:pt x="380949" y="1030135"/>
                  </a:lnTo>
                  <a:lnTo>
                    <a:pt x="379272" y="1027595"/>
                  </a:lnTo>
                  <a:lnTo>
                    <a:pt x="372859" y="1026325"/>
                  </a:lnTo>
                  <a:lnTo>
                    <a:pt x="355295" y="1025055"/>
                  </a:lnTo>
                  <a:lnTo>
                    <a:pt x="350177" y="1047915"/>
                  </a:lnTo>
                  <a:lnTo>
                    <a:pt x="330276" y="1047915"/>
                  </a:lnTo>
                  <a:lnTo>
                    <a:pt x="322249" y="1028865"/>
                  </a:lnTo>
                  <a:lnTo>
                    <a:pt x="319049" y="1021245"/>
                  </a:lnTo>
                  <a:lnTo>
                    <a:pt x="300875" y="1022515"/>
                  </a:lnTo>
                  <a:lnTo>
                    <a:pt x="292404" y="1027595"/>
                  </a:lnTo>
                  <a:lnTo>
                    <a:pt x="285496" y="1028865"/>
                  </a:lnTo>
                  <a:lnTo>
                    <a:pt x="272021" y="1026325"/>
                  </a:lnTo>
                  <a:lnTo>
                    <a:pt x="269582" y="1007275"/>
                  </a:lnTo>
                  <a:lnTo>
                    <a:pt x="267995" y="998385"/>
                  </a:lnTo>
                  <a:lnTo>
                    <a:pt x="264604" y="993305"/>
                  </a:lnTo>
                  <a:lnTo>
                    <a:pt x="263296" y="992035"/>
                  </a:lnTo>
                  <a:lnTo>
                    <a:pt x="256755" y="985685"/>
                  </a:lnTo>
                  <a:lnTo>
                    <a:pt x="233908" y="992035"/>
                  </a:lnTo>
                  <a:lnTo>
                    <a:pt x="227787" y="978065"/>
                  </a:lnTo>
                  <a:lnTo>
                    <a:pt x="229235" y="964095"/>
                  </a:lnTo>
                  <a:lnTo>
                    <a:pt x="229755" y="959015"/>
                  </a:lnTo>
                  <a:lnTo>
                    <a:pt x="231190" y="947585"/>
                  </a:lnTo>
                  <a:lnTo>
                    <a:pt x="222516" y="941235"/>
                  </a:lnTo>
                  <a:lnTo>
                    <a:pt x="216916" y="938695"/>
                  </a:lnTo>
                  <a:lnTo>
                    <a:pt x="211429" y="937425"/>
                  </a:lnTo>
                  <a:lnTo>
                    <a:pt x="203149" y="934885"/>
                  </a:lnTo>
                  <a:lnTo>
                    <a:pt x="204330" y="915835"/>
                  </a:lnTo>
                  <a:lnTo>
                    <a:pt x="209169" y="912025"/>
                  </a:lnTo>
                  <a:lnTo>
                    <a:pt x="214972" y="908215"/>
                  </a:lnTo>
                  <a:lnTo>
                    <a:pt x="219075" y="889165"/>
                  </a:lnTo>
                  <a:lnTo>
                    <a:pt x="213880" y="881545"/>
                  </a:lnTo>
                  <a:lnTo>
                    <a:pt x="206883" y="879005"/>
                  </a:lnTo>
                  <a:lnTo>
                    <a:pt x="201434" y="875195"/>
                  </a:lnTo>
                  <a:lnTo>
                    <a:pt x="200901" y="863765"/>
                  </a:lnTo>
                  <a:lnTo>
                    <a:pt x="204609" y="854875"/>
                  </a:lnTo>
                  <a:lnTo>
                    <a:pt x="209943" y="852335"/>
                  </a:lnTo>
                  <a:lnTo>
                    <a:pt x="216763" y="852335"/>
                  </a:lnTo>
                  <a:lnTo>
                    <a:pt x="224929" y="849795"/>
                  </a:lnTo>
                  <a:lnTo>
                    <a:pt x="228155" y="847255"/>
                  </a:lnTo>
                  <a:lnTo>
                    <a:pt x="232308" y="840905"/>
                  </a:lnTo>
                  <a:lnTo>
                    <a:pt x="232524" y="835825"/>
                  </a:lnTo>
                  <a:lnTo>
                    <a:pt x="230809" y="824395"/>
                  </a:lnTo>
                  <a:lnTo>
                    <a:pt x="226847" y="820585"/>
                  </a:lnTo>
                  <a:lnTo>
                    <a:pt x="224853" y="815505"/>
                  </a:lnTo>
                  <a:lnTo>
                    <a:pt x="229082" y="800265"/>
                  </a:lnTo>
                  <a:lnTo>
                    <a:pt x="262775" y="798995"/>
                  </a:lnTo>
                  <a:lnTo>
                    <a:pt x="267246" y="785025"/>
                  </a:lnTo>
                  <a:lnTo>
                    <a:pt x="267538" y="777405"/>
                  </a:lnTo>
                  <a:lnTo>
                    <a:pt x="269201" y="769785"/>
                  </a:lnTo>
                  <a:lnTo>
                    <a:pt x="277799" y="757085"/>
                  </a:lnTo>
                  <a:lnTo>
                    <a:pt x="292265" y="763435"/>
                  </a:lnTo>
                  <a:lnTo>
                    <a:pt x="298145" y="768515"/>
                  </a:lnTo>
                  <a:lnTo>
                    <a:pt x="303999" y="769785"/>
                  </a:lnTo>
                  <a:lnTo>
                    <a:pt x="318389" y="768515"/>
                  </a:lnTo>
                  <a:lnTo>
                    <a:pt x="321576" y="757085"/>
                  </a:lnTo>
                  <a:lnTo>
                    <a:pt x="325831" y="741845"/>
                  </a:lnTo>
                  <a:lnTo>
                    <a:pt x="341464" y="743115"/>
                  </a:lnTo>
                  <a:lnTo>
                    <a:pt x="346989" y="745655"/>
                  </a:lnTo>
                  <a:lnTo>
                    <a:pt x="350189" y="750735"/>
                  </a:lnTo>
                  <a:lnTo>
                    <a:pt x="358838" y="762165"/>
                  </a:lnTo>
                  <a:lnTo>
                    <a:pt x="388061" y="746925"/>
                  </a:lnTo>
                  <a:lnTo>
                    <a:pt x="390474" y="746925"/>
                  </a:lnTo>
                  <a:lnTo>
                    <a:pt x="404952" y="753275"/>
                  </a:lnTo>
                  <a:lnTo>
                    <a:pt x="408266" y="758355"/>
                  </a:lnTo>
                  <a:lnTo>
                    <a:pt x="409282" y="765975"/>
                  </a:lnTo>
                  <a:lnTo>
                    <a:pt x="416814" y="778675"/>
                  </a:lnTo>
                  <a:lnTo>
                    <a:pt x="430022" y="781215"/>
                  </a:lnTo>
                  <a:lnTo>
                    <a:pt x="436841" y="778675"/>
                  </a:lnTo>
                  <a:lnTo>
                    <a:pt x="443369" y="776135"/>
                  </a:lnTo>
                  <a:lnTo>
                    <a:pt x="455663" y="777405"/>
                  </a:lnTo>
                  <a:lnTo>
                    <a:pt x="457073" y="796455"/>
                  </a:lnTo>
                  <a:lnTo>
                    <a:pt x="454888" y="809155"/>
                  </a:lnTo>
                  <a:lnTo>
                    <a:pt x="461327" y="818045"/>
                  </a:lnTo>
                  <a:lnTo>
                    <a:pt x="488645" y="823125"/>
                  </a:lnTo>
                  <a:lnTo>
                    <a:pt x="494576" y="837095"/>
                  </a:lnTo>
                  <a:lnTo>
                    <a:pt x="491756" y="843445"/>
                  </a:lnTo>
                  <a:lnTo>
                    <a:pt x="491528" y="845985"/>
                  </a:lnTo>
                  <a:lnTo>
                    <a:pt x="505269" y="884085"/>
                  </a:lnTo>
                  <a:lnTo>
                    <a:pt x="505269" y="538886"/>
                  </a:lnTo>
                  <a:lnTo>
                    <a:pt x="504863" y="538645"/>
                  </a:lnTo>
                  <a:lnTo>
                    <a:pt x="483285" y="551345"/>
                  </a:lnTo>
                  <a:lnTo>
                    <a:pt x="478624" y="591985"/>
                  </a:lnTo>
                  <a:lnTo>
                    <a:pt x="449237" y="590715"/>
                  </a:lnTo>
                  <a:lnTo>
                    <a:pt x="437934" y="614845"/>
                  </a:lnTo>
                  <a:lnTo>
                    <a:pt x="454850" y="635165"/>
                  </a:lnTo>
                  <a:lnTo>
                    <a:pt x="450710" y="640245"/>
                  </a:lnTo>
                  <a:lnTo>
                    <a:pt x="451675" y="646595"/>
                  </a:lnTo>
                  <a:lnTo>
                    <a:pt x="443166" y="652945"/>
                  </a:lnTo>
                  <a:lnTo>
                    <a:pt x="421779" y="663105"/>
                  </a:lnTo>
                  <a:lnTo>
                    <a:pt x="419493" y="683425"/>
                  </a:lnTo>
                  <a:lnTo>
                    <a:pt x="440270" y="698665"/>
                  </a:lnTo>
                  <a:lnTo>
                    <a:pt x="398437" y="696125"/>
                  </a:lnTo>
                  <a:lnTo>
                    <a:pt x="384683" y="684695"/>
                  </a:lnTo>
                  <a:lnTo>
                    <a:pt x="389902" y="669455"/>
                  </a:lnTo>
                  <a:lnTo>
                    <a:pt x="405003" y="651675"/>
                  </a:lnTo>
                  <a:lnTo>
                    <a:pt x="394944" y="630085"/>
                  </a:lnTo>
                  <a:lnTo>
                    <a:pt x="393763" y="627545"/>
                  </a:lnTo>
                  <a:lnTo>
                    <a:pt x="362546" y="630085"/>
                  </a:lnTo>
                  <a:lnTo>
                    <a:pt x="358698" y="616115"/>
                  </a:lnTo>
                  <a:lnTo>
                    <a:pt x="358419" y="609765"/>
                  </a:lnTo>
                  <a:lnTo>
                    <a:pt x="360070" y="603415"/>
                  </a:lnTo>
                  <a:lnTo>
                    <a:pt x="360870" y="598335"/>
                  </a:lnTo>
                  <a:lnTo>
                    <a:pt x="361861" y="591985"/>
                  </a:lnTo>
                  <a:lnTo>
                    <a:pt x="362064" y="590715"/>
                  </a:lnTo>
                  <a:lnTo>
                    <a:pt x="343382" y="578015"/>
                  </a:lnTo>
                  <a:lnTo>
                    <a:pt x="330314" y="584365"/>
                  </a:lnTo>
                  <a:lnTo>
                    <a:pt x="326504" y="589445"/>
                  </a:lnTo>
                  <a:lnTo>
                    <a:pt x="321830" y="591985"/>
                  </a:lnTo>
                  <a:lnTo>
                    <a:pt x="306146" y="591985"/>
                  </a:lnTo>
                  <a:lnTo>
                    <a:pt x="292049" y="566585"/>
                  </a:lnTo>
                  <a:lnTo>
                    <a:pt x="264439" y="567855"/>
                  </a:lnTo>
                  <a:lnTo>
                    <a:pt x="243674" y="598335"/>
                  </a:lnTo>
                  <a:lnTo>
                    <a:pt x="234619" y="595795"/>
                  </a:lnTo>
                  <a:lnTo>
                    <a:pt x="226009" y="591985"/>
                  </a:lnTo>
                  <a:lnTo>
                    <a:pt x="214845" y="588175"/>
                  </a:lnTo>
                  <a:lnTo>
                    <a:pt x="200431" y="604685"/>
                  </a:lnTo>
                  <a:lnTo>
                    <a:pt x="205994" y="625005"/>
                  </a:lnTo>
                  <a:lnTo>
                    <a:pt x="208178" y="637705"/>
                  </a:lnTo>
                  <a:lnTo>
                    <a:pt x="199986" y="644055"/>
                  </a:lnTo>
                  <a:lnTo>
                    <a:pt x="174472" y="646595"/>
                  </a:lnTo>
                  <a:lnTo>
                    <a:pt x="169354" y="673265"/>
                  </a:lnTo>
                  <a:lnTo>
                    <a:pt x="178904" y="679615"/>
                  </a:lnTo>
                  <a:lnTo>
                    <a:pt x="183642" y="683425"/>
                  </a:lnTo>
                  <a:lnTo>
                    <a:pt x="187121" y="685965"/>
                  </a:lnTo>
                  <a:lnTo>
                    <a:pt x="192874" y="693585"/>
                  </a:lnTo>
                  <a:lnTo>
                    <a:pt x="184467" y="697395"/>
                  </a:lnTo>
                  <a:lnTo>
                    <a:pt x="177723" y="699935"/>
                  </a:lnTo>
                  <a:lnTo>
                    <a:pt x="169989" y="699935"/>
                  </a:lnTo>
                  <a:lnTo>
                    <a:pt x="147675" y="698665"/>
                  </a:lnTo>
                  <a:lnTo>
                    <a:pt x="138645" y="699935"/>
                  </a:lnTo>
                  <a:lnTo>
                    <a:pt x="129667" y="699935"/>
                  </a:lnTo>
                  <a:lnTo>
                    <a:pt x="118948" y="702475"/>
                  </a:lnTo>
                  <a:lnTo>
                    <a:pt x="119075" y="778675"/>
                  </a:lnTo>
                  <a:lnTo>
                    <a:pt x="5791" y="778675"/>
                  </a:lnTo>
                  <a:lnTo>
                    <a:pt x="6096" y="965365"/>
                  </a:lnTo>
                  <a:lnTo>
                    <a:pt x="34645" y="965365"/>
                  </a:lnTo>
                  <a:lnTo>
                    <a:pt x="64795" y="964095"/>
                  </a:lnTo>
                  <a:lnTo>
                    <a:pt x="94107" y="965365"/>
                  </a:lnTo>
                  <a:lnTo>
                    <a:pt x="120142" y="969175"/>
                  </a:lnTo>
                  <a:lnTo>
                    <a:pt x="119151" y="1023785"/>
                  </a:lnTo>
                  <a:lnTo>
                    <a:pt x="5854" y="1026325"/>
                  </a:lnTo>
                  <a:lnTo>
                    <a:pt x="5715" y="1131735"/>
                  </a:lnTo>
                  <a:lnTo>
                    <a:pt x="114846" y="1131735"/>
                  </a:lnTo>
                  <a:lnTo>
                    <a:pt x="120942" y="1139355"/>
                  </a:lnTo>
                  <a:lnTo>
                    <a:pt x="122745" y="1148245"/>
                  </a:lnTo>
                  <a:lnTo>
                    <a:pt x="122275" y="1160945"/>
                  </a:lnTo>
                  <a:lnTo>
                    <a:pt x="121615" y="1173645"/>
                  </a:lnTo>
                  <a:lnTo>
                    <a:pt x="121526" y="1181265"/>
                  </a:lnTo>
                  <a:lnTo>
                    <a:pt x="121399" y="1200315"/>
                  </a:lnTo>
                  <a:lnTo>
                    <a:pt x="121843" y="1213015"/>
                  </a:lnTo>
                  <a:lnTo>
                    <a:pt x="123151" y="1225715"/>
                  </a:lnTo>
                  <a:lnTo>
                    <a:pt x="832180" y="1225715"/>
                  </a:lnTo>
                  <a:lnTo>
                    <a:pt x="832218" y="1187615"/>
                  </a:lnTo>
                  <a:lnTo>
                    <a:pt x="832446" y="978065"/>
                  </a:lnTo>
                  <a:lnTo>
                    <a:pt x="832497" y="934885"/>
                  </a:lnTo>
                  <a:lnTo>
                    <a:pt x="832688" y="763435"/>
                  </a:lnTo>
                  <a:lnTo>
                    <a:pt x="832713" y="739305"/>
                  </a:lnTo>
                  <a:lnTo>
                    <a:pt x="832764" y="699935"/>
                  </a:lnTo>
                  <a:close/>
                </a:path>
                <a:path w="1174750" h="1226185">
                  <a:moveTo>
                    <a:pt x="1088491" y="266827"/>
                  </a:moveTo>
                  <a:lnTo>
                    <a:pt x="751243" y="278765"/>
                  </a:lnTo>
                  <a:lnTo>
                    <a:pt x="753491" y="312712"/>
                  </a:lnTo>
                  <a:lnTo>
                    <a:pt x="766013" y="344512"/>
                  </a:lnTo>
                  <a:lnTo>
                    <a:pt x="815301" y="397090"/>
                  </a:lnTo>
                  <a:lnTo>
                    <a:pt x="848791" y="415544"/>
                  </a:lnTo>
                  <a:lnTo>
                    <a:pt x="885990" y="427215"/>
                  </a:lnTo>
                  <a:lnTo>
                    <a:pt x="925258" y="430949"/>
                  </a:lnTo>
                  <a:lnTo>
                    <a:pt x="964958" y="425589"/>
                  </a:lnTo>
                  <a:lnTo>
                    <a:pt x="1003452" y="409956"/>
                  </a:lnTo>
                  <a:lnTo>
                    <a:pt x="1039088" y="382905"/>
                  </a:lnTo>
                  <a:lnTo>
                    <a:pt x="1073111" y="333032"/>
                  </a:lnTo>
                  <a:lnTo>
                    <a:pt x="1088491" y="266827"/>
                  </a:lnTo>
                  <a:close/>
                </a:path>
                <a:path w="1174750" h="1226185">
                  <a:moveTo>
                    <a:pt x="1113713" y="213690"/>
                  </a:moveTo>
                  <a:lnTo>
                    <a:pt x="1112685" y="194373"/>
                  </a:lnTo>
                  <a:lnTo>
                    <a:pt x="1106944" y="177558"/>
                  </a:lnTo>
                  <a:lnTo>
                    <a:pt x="1099845" y="167093"/>
                  </a:lnTo>
                  <a:lnTo>
                    <a:pt x="1096416" y="163690"/>
                  </a:lnTo>
                  <a:lnTo>
                    <a:pt x="1090764" y="152285"/>
                  </a:lnTo>
                  <a:lnTo>
                    <a:pt x="1063409" y="87782"/>
                  </a:lnTo>
                  <a:lnTo>
                    <a:pt x="1021194" y="37566"/>
                  </a:lnTo>
                  <a:lnTo>
                    <a:pt x="990688" y="23622"/>
                  </a:lnTo>
                  <a:lnTo>
                    <a:pt x="988136" y="132372"/>
                  </a:lnTo>
                  <a:lnTo>
                    <a:pt x="959662" y="135496"/>
                  </a:lnTo>
                  <a:lnTo>
                    <a:pt x="959205" y="5676"/>
                  </a:lnTo>
                  <a:lnTo>
                    <a:pt x="940549" y="1460"/>
                  </a:lnTo>
                  <a:lnTo>
                    <a:pt x="920292" y="0"/>
                  </a:lnTo>
                  <a:lnTo>
                    <a:pt x="900531" y="1460"/>
                  </a:lnTo>
                  <a:lnTo>
                    <a:pt x="883373" y="5956"/>
                  </a:lnTo>
                  <a:lnTo>
                    <a:pt x="880554" y="135153"/>
                  </a:lnTo>
                  <a:lnTo>
                    <a:pt x="851725" y="135128"/>
                  </a:lnTo>
                  <a:lnTo>
                    <a:pt x="848677" y="23749"/>
                  </a:lnTo>
                  <a:lnTo>
                    <a:pt x="811098" y="43091"/>
                  </a:lnTo>
                  <a:lnTo>
                    <a:pt x="784821" y="74371"/>
                  </a:lnTo>
                  <a:lnTo>
                    <a:pt x="766343" y="111696"/>
                  </a:lnTo>
                  <a:lnTo>
                    <a:pt x="752182" y="149123"/>
                  </a:lnTo>
                  <a:lnTo>
                    <a:pt x="743483" y="162814"/>
                  </a:lnTo>
                  <a:lnTo>
                    <a:pt x="730580" y="186601"/>
                  </a:lnTo>
                  <a:lnTo>
                    <a:pt x="725004" y="216966"/>
                  </a:lnTo>
                  <a:lnTo>
                    <a:pt x="738314" y="250393"/>
                  </a:lnTo>
                  <a:lnTo>
                    <a:pt x="780326" y="253212"/>
                  </a:lnTo>
                  <a:lnTo>
                    <a:pt x="840130" y="254939"/>
                  </a:lnTo>
                  <a:lnTo>
                    <a:pt x="909116" y="255600"/>
                  </a:lnTo>
                  <a:lnTo>
                    <a:pt x="978687" y="255231"/>
                  </a:lnTo>
                  <a:lnTo>
                    <a:pt x="1040231" y="253898"/>
                  </a:lnTo>
                  <a:lnTo>
                    <a:pt x="1085138" y="251612"/>
                  </a:lnTo>
                  <a:lnTo>
                    <a:pt x="1104811" y="248424"/>
                  </a:lnTo>
                  <a:lnTo>
                    <a:pt x="1110818" y="232651"/>
                  </a:lnTo>
                  <a:lnTo>
                    <a:pt x="1113713" y="213690"/>
                  </a:lnTo>
                  <a:close/>
                </a:path>
                <a:path w="1174750" h="1226185">
                  <a:moveTo>
                    <a:pt x="1174254" y="742200"/>
                  </a:moveTo>
                  <a:lnTo>
                    <a:pt x="1170051" y="687527"/>
                  </a:lnTo>
                  <a:lnTo>
                    <a:pt x="1161173" y="635698"/>
                  </a:lnTo>
                  <a:lnTo>
                    <a:pt x="1147800" y="589026"/>
                  </a:lnTo>
                  <a:lnTo>
                    <a:pt x="1130071" y="549783"/>
                  </a:lnTo>
                  <a:lnTo>
                    <a:pt x="1103769" y="511403"/>
                  </a:lnTo>
                  <a:lnTo>
                    <a:pt x="1063345" y="484682"/>
                  </a:lnTo>
                  <a:lnTo>
                    <a:pt x="978725" y="466318"/>
                  </a:lnTo>
                  <a:lnTo>
                    <a:pt x="923620" y="463143"/>
                  </a:lnTo>
                  <a:lnTo>
                    <a:pt x="867003" y="464997"/>
                  </a:lnTo>
                  <a:lnTo>
                    <a:pt x="814108" y="472630"/>
                  </a:lnTo>
                  <a:lnTo>
                    <a:pt x="770166" y="486803"/>
                  </a:lnTo>
                  <a:lnTo>
                    <a:pt x="740448" y="508254"/>
                  </a:lnTo>
                  <a:lnTo>
                    <a:pt x="787120" y="548525"/>
                  </a:lnTo>
                  <a:lnTo>
                    <a:pt x="810361" y="585419"/>
                  </a:lnTo>
                  <a:lnTo>
                    <a:pt x="825525" y="648881"/>
                  </a:lnTo>
                  <a:lnTo>
                    <a:pt x="882738" y="648881"/>
                  </a:lnTo>
                  <a:lnTo>
                    <a:pt x="886891" y="686943"/>
                  </a:lnTo>
                  <a:lnTo>
                    <a:pt x="888123" y="745782"/>
                  </a:lnTo>
                  <a:lnTo>
                    <a:pt x="887603" y="812723"/>
                  </a:lnTo>
                  <a:lnTo>
                    <a:pt x="886485" y="875093"/>
                  </a:lnTo>
                  <a:lnTo>
                    <a:pt x="885926" y="920216"/>
                  </a:lnTo>
                  <a:lnTo>
                    <a:pt x="886421" y="1081747"/>
                  </a:lnTo>
                  <a:lnTo>
                    <a:pt x="886231" y="1135608"/>
                  </a:lnTo>
                  <a:lnTo>
                    <a:pt x="885634" y="1189278"/>
                  </a:lnTo>
                  <a:lnTo>
                    <a:pt x="1007630" y="1188339"/>
                  </a:lnTo>
                  <a:lnTo>
                    <a:pt x="1030820" y="1150581"/>
                  </a:lnTo>
                  <a:lnTo>
                    <a:pt x="1040333" y="1102220"/>
                  </a:lnTo>
                  <a:lnTo>
                    <a:pt x="1045438" y="995032"/>
                  </a:lnTo>
                  <a:lnTo>
                    <a:pt x="1054544" y="946886"/>
                  </a:lnTo>
                  <a:lnTo>
                    <a:pt x="1056944" y="949045"/>
                  </a:lnTo>
                  <a:lnTo>
                    <a:pt x="1057427" y="948956"/>
                  </a:lnTo>
                  <a:lnTo>
                    <a:pt x="1071041" y="966012"/>
                  </a:lnTo>
                  <a:lnTo>
                    <a:pt x="1080439" y="973340"/>
                  </a:lnTo>
                  <a:lnTo>
                    <a:pt x="1095222" y="977239"/>
                  </a:lnTo>
                  <a:lnTo>
                    <a:pt x="1120241" y="977976"/>
                  </a:lnTo>
                  <a:lnTo>
                    <a:pt x="1141552" y="943495"/>
                  </a:lnTo>
                  <a:lnTo>
                    <a:pt x="1157465" y="900379"/>
                  </a:lnTo>
                  <a:lnTo>
                    <a:pt x="1168107" y="850925"/>
                  </a:lnTo>
                  <a:lnTo>
                    <a:pt x="1173657" y="797433"/>
                  </a:lnTo>
                  <a:lnTo>
                    <a:pt x="1174254" y="742200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27"/>
            <p:cNvSpPr/>
            <p:nvPr/>
          </p:nvSpPr>
          <p:spPr>
            <a:xfrm>
              <a:off x="5142183" y="5072524"/>
              <a:ext cx="165200" cy="16111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28"/>
            <p:cNvSpPr/>
            <p:nvPr/>
          </p:nvSpPr>
          <p:spPr>
            <a:xfrm>
              <a:off x="5456189" y="5054308"/>
              <a:ext cx="91770" cy="9515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29"/>
            <p:cNvSpPr/>
            <p:nvPr/>
          </p:nvSpPr>
          <p:spPr>
            <a:xfrm>
              <a:off x="5382964" y="5295030"/>
              <a:ext cx="93277" cy="9394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30"/>
          <p:cNvGrpSpPr/>
          <p:nvPr/>
        </p:nvGrpSpPr>
        <p:grpSpPr>
          <a:xfrm>
            <a:off x="1959604" y="3757424"/>
            <a:ext cx="941069" cy="1021715"/>
            <a:chOff x="1640876" y="4361688"/>
            <a:chExt cx="941069" cy="1021715"/>
          </a:xfrm>
        </p:grpSpPr>
        <p:sp>
          <p:nvSpPr>
            <p:cNvPr id="84" name="object 31"/>
            <p:cNvSpPr/>
            <p:nvPr/>
          </p:nvSpPr>
          <p:spPr>
            <a:xfrm>
              <a:off x="1640865" y="4361689"/>
              <a:ext cx="850900" cy="1021715"/>
            </a:xfrm>
            <a:custGeom>
              <a:avLst/>
              <a:gdLst/>
              <a:ahLst/>
              <a:cxnLst/>
              <a:rect l="l" t="t" r="r" b="b"/>
              <a:pathLst>
                <a:path w="850900" h="1021714">
                  <a:moveTo>
                    <a:pt x="772947" y="938187"/>
                  </a:moveTo>
                  <a:lnTo>
                    <a:pt x="771931" y="891590"/>
                  </a:lnTo>
                  <a:lnTo>
                    <a:pt x="771931" y="706094"/>
                  </a:lnTo>
                  <a:lnTo>
                    <a:pt x="707313" y="803922"/>
                  </a:lnTo>
                  <a:lnTo>
                    <a:pt x="704113" y="806335"/>
                  </a:lnTo>
                  <a:lnTo>
                    <a:pt x="704113" y="953427"/>
                  </a:lnTo>
                  <a:lnTo>
                    <a:pt x="67830" y="953427"/>
                  </a:lnTo>
                  <a:lnTo>
                    <a:pt x="67830" y="67818"/>
                  </a:lnTo>
                  <a:lnTo>
                    <a:pt x="550519" y="67818"/>
                  </a:lnTo>
                  <a:lnTo>
                    <a:pt x="550519" y="203454"/>
                  </a:lnTo>
                  <a:lnTo>
                    <a:pt x="553389" y="214274"/>
                  </a:lnTo>
                  <a:lnTo>
                    <a:pt x="561009" y="221716"/>
                  </a:lnTo>
                  <a:lnTo>
                    <a:pt x="571855" y="226009"/>
                  </a:lnTo>
                  <a:lnTo>
                    <a:pt x="584415" y="227380"/>
                  </a:lnTo>
                  <a:lnTo>
                    <a:pt x="704113" y="227380"/>
                  </a:lnTo>
                  <a:lnTo>
                    <a:pt x="704113" y="376986"/>
                  </a:lnTo>
                  <a:lnTo>
                    <a:pt x="708710" y="374535"/>
                  </a:lnTo>
                  <a:lnTo>
                    <a:pt x="712368" y="369976"/>
                  </a:lnTo>
                  <a:lnTo>
                    <a:pt x="722464" y="353453"/>
                  </a:lnTo>
                  <a:lnTo>
                    <a:pt x="739622" y="326720"/>
                  </a:lnTo>
                  <a:lnTo>
                    <a:pt x="747280" y="315404"/>
                  </a:lnTo>
                  <a:lnTo>
                    <a:pt x="758101" y="298843"/>
                  </a:lnTo>
                  <a:lnTo>
                    <a:pt x="767753" y="282359"/>
                  </a:lnTo>
                  <a:lnTo>
                    <a:pt x="771931" y="271272"/>
                  </a:lnTo>
                  <a:lnTo>
                    <a:pt x="771931" y="187490"/>
                  </a:lnTo>
                  <a:lnTo>
                    <a:pt x="766457" y="175945"/>
                  </a:lnTo>
                  <a:lnTo>
                    <a:pt x="753706" y="161353"/>
                  </a:lnTo>
                  <a:lnTo>
                    <a:pt x="728548" y="137134"/>
                  </a:lnTo>
                  <a:lnTo>
                    <a:pt x="634796" y="43383"/>
                  </a:lnTo>
                  <a:lnTo>
                    <a:pt x="610514" y="18186"/>
                  </a:lnTo>
                  <a:lnTo>
                    <a:pt x="595934" y="5461"/>
                  </a:lnTo>
                  <a:lnTo>
                    <a:pt x="584415" y="0"/>
                  </a:lnTo>
                  <a:lnTo>
                    <a:pt x="53860" y="0"/>
                  </a:lnTo>
                  <a:lnTo>
                    <a:pt x="34658" y="4800"/>
                  </a:lnTo>
                  <a:lnTo>
                    <a:pt x="17348" y="17602"/>
                  </a:lnTo>
                  <a:lnTo>
                    <a:pt x="4826" y="36068"/>
                  </a:lnTo>
                  <a:lnTo>
                    <a:pt x="0" y="57848"/>
                  </a:lnTo>
                  <a:lnTo>
                    <a:pt x="0" y="963396"/>
                  </a:lnTo>
                  <a:lnTo>
                    <a:pt x="16383" y="1002868"/>
                  </a:lnTo>
                  <a:lnTo>
                    <a:pt x="53860" y="1021245"/>
                  </a:lnTo>
                  <a:lnTo>
                    <a:pt x="718070" y="1021245"/>
                  </a:lnTo>
                  <a:lnTo>
                    <a:pt x="761949" y="995032"/>
                  </a:lnTo>
                  <a:lnTo>
                    <a:pt x="772337" y="962355"/>
                  </a:lnTo>
                  <a:lnTo>
                    <a:pt x="772947" y="938187"/>
                  </a:lnTo>
                  <a:close/>
                </a:path>
                <a:path w="850900" h="1021714">
                  <a:moveTo>
                    <a:pt x="850531" y="480542"/>
                  </a:moveTo>
                  <a:lnTo>
                    <a:pt x="846518" y="474052"/>
                  </a:lnTo>
                  <a:lnTo>
                    <a:pt x="838746" y="468668"/>
                  </a:lnTo>
                  <a:lnTo>
                    <a:pt x="829386" y="463130"/>
                  </a:lnTo>
                  <a:lnTo>
                    <a:pt x="814793" y="455422"/>
                  </a:lnTo>
                  <a:lnTo>
                    <a:pt x="805129" y="458876"/>
                  </a:lnTo>
                  <a:lnTo>
                    <a:pt x="793127" y="476224"/>
                  </a:lnTo>
                  <a:lnTo>
                    <a:pt x="771525" y="510222"/>
                  </a:lnTo>
                  <a:lnTo>
                    <a:pt x="658228" y="684149"/>
                  </a:lnTo>
                  <a:lnTo>
                    <a:pt x="651471" y="680021"/>
                  </a:lnTo>
                  <a:lnTo>
                    <a:pt x="644334" y="675233"/>
                  </a:lnTo>
                  <a:lnTo>
                    <a:pt x="637171" y="670915"/>
                  </a:lnTo>
                  <a:lnTo>
                    <a:pt x="630313" y="668197"/>
                  </a:lnTo>
                  <a:lnTo>
                    <a:pt x="632028" y="661784"/>
                  </a:lnTo>
                  <a:lnTo>
                    <a:pt x="635431" y="658622"/>
                  </a:lnTo>
                  <a:lnTo>
                    <a:pt x="761936" y="464743"/>
                  </a:lnTo>
                  <a:lnTo>
                    <a:pt x="772236" y="449935"/>
                  </a:lnTo>
                  <a:lnTo>
                    <a:pt x="776757" y="441833"/>
                  </a:lnTo>
                  <a:lnTo>
                    <a:pt x="779907" y="432828"/>
                  </a:lnTo>
                  <a:lnTo>
                    <a:pt x="774674" y="426808"/>
                  </a:lnTo>
                  <a:lnTo>
                    <a:pt x="768667" y="423354"/>
                  </a:lnTo>
                  <a:lnTo>
                    <a:pt x="755205" y="414362"/>
                  </a:lnTo>
                  <a:lnTo>
                    <a:pt x="748982" y="408990"/>
                  </a:lnTo>
                  <a:lnTo>
                    <a:pt x="740016" y="406908"/>
                  </a:lnTo>
                  <a:lnTo>
                    <a:pt x="724801" y="424776"/>
                  </a:lnTo>
                  <a:lnTo>
                    <a:pt x="702830" y="456971"/>
                  </a:lnTo>
                  <a:lnTo>
                    <a:pt x="681609" y="490169"/>
                  </a:lnTo>
                  <a:lnTo>
                    <a:pt x="668604" y="511009"/>
                  </a:lnTo>
                  <a:lnTo>
                    <a:pt x="576427" y="651433"/>
                  </a:lnTo>
                  <a:lnTo>
                    <a:pt x="563702" y="671398"/>
                  </a:lnTo>
                  <a:lnTo>
                    <a:pt x="511657" y="751014"/>
                  </a:lnTo>
                  <a:lnTo>
                    <a:pt x="504647" y="877633"/>
                  </a:lnTo>
                  <a:lnTo>
                    <a:pt x="506869" y="879119"/>
                  </a:lnTo>
                  <a:lnTo>
                    <a:pt x="511352" y="883615"/>
                  </a:lnTo>
                  <a:lnTo>
                    <a:pt x="512622" y="883615"/>
                  </a:lnTo>
                  <a:lnTo>
                    <a:pt x="559511" y="862609"/>
                  </a:lnTo>
                  <a:lnTo>
                    <a:pt x="613676" y="835088"/>
                  </a:lnTo>
                  <a:lnTo>
                    <a:pt x="639483" y="809015"/>
                  </a:lnTo>
                  <a:lnTo>
                    <a:pt x="659676" y="778484"/>
                  </a:lnTo>
                  <a:lnTo>
                    <a:pt x="699096" y="717905"/>
                  </a:lnTo>
                  <a:lnTo>
                    <a:pt x="848588" y="489331"/>
                  </a:lnTo>
                  <a:lnTo>
                    <a:pt x="850531" y="480542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32"/>
            <p:cNvSpPr/>
            <p:nvPr/>
          </p:nvSpPr>
          <p:spPr>
            <a:xfrm>
              <a:off x="2397382" y="4630965"/>
              <a:ext cx="184388" cy="18749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33"/>
            <p:cNvSpPr/>
            <p:nvPr/>
          </p:nvSpPr>
          <p:spPr>
            <a:xfrm>
              <a:off x="1779333" y="4525252"/>
              <a:ext cx="385445" cy="415290"/>
            </a:xfrm>
            <a:custGeom>
              <a:avLst/>
              <a:gdLst/>
              <a:ahLst/>
              <a:cxnLst/>
              <a:rect l="l" t="t" r="r" b="b"/>
              <a:pathLst>
                <a:path w="385444" h="415289">
                  <a:moveTo>
                    <a:pt x="238696" y="389940"/>
                  </a:moveTo>
                  <a:lnTo>
                    <a:pt x="233019" y="372808"/>
                  </a:lnTo>
                  <a:lnTo>
                    <a:pt x="216585" y="365010"/>
                  </a:lnTo>
                  <a:lnTo>
                    <a:pt x="23101" y="365010"/>
                  </a:lnTo>
                  <a:lnTo>
                    <a:pt x="6019" y="372808"/>
                  </a:lnTo>
                  <a:lnTo>
                    <a:pt x="0" y="389940"/>
                  </a:lnTo>
                  <a:lnTo>
                    <a:pt x="6540" y="407085"/>
                  </a:lnTo>
                  <a:lnTo>
                    <a:pt x="27089" y="414870"/>
                  </a:lnTo>
                  <a:lnTo>
                    <a:pt x="212598" y="414870"/>
                  </a:lnTo>
                  <a:lnTo>
                    <a:pt x="232308" y="407085"/>
                  </a:lnTo>
                  <a:lnTo>
                    <a:pt x="238696" y="389940"/>
                  </a:lnTo>
                  <a:close/>
                </a:path>
                <a:path w="385444" h="415289">
                  <a:moveTo>
                    <a:pt x="238696" y="268274"/>
                  </a:moveTo>
                  <a:lnTo>
                    <a:pt x="233019" y="251142"/>
                  </a:lnTo>
                  <a:lnTo>
                    <a:pt x="216585" y="243344"/>
                  </a:lnTo>
                  <a:lnTo>
                    <a:pt x="23101" y="243344"/>
                  </a:lnTo>
                  <a:lnTo>
                    <a:pt x="6019" y="251142"/>
                  </a:lnTo>
                  <a:lnTo>
                    <a:pt x="0" y="268274"/>
                  </a:lnTo>
                  <a:lnTo>
                    <a:pt x="6540" y="285419"/>
                  </a:lnTo>
                  <a:lnTo>
                    <a:pt x="27089" y="293204"/>
                  </a:lnTo>
                  <a:lnTo>
                    <a:pt x="212598" y="293204"/>
                  </a:lnTo>
                  <a:lnTo>
                    <a:pt x="232308" y="285419"/>
                  </a:lnTo>
                  <a:lnTo>
                    <a:pt x="238696" y="268274"/>
                  </a:lnTo>
                  <a:close/>
                </a:path>
                <a:path w="385444" h="415289">
                  <a:moveTo>
                    <a:pt x="238721" y="24930"/>
                  </a:moveTo>
                  <a:lnTo>
                    <a:pt x="232968" y="7797"/>
                  </a:lnTo>
                  <a:lnTo>
                    <a:pt x="216585" y="0"/>
                  </a:lnTo>
                  <a:lnTo>
                    <a:pt x="23101" y="0"/>
                  </a:lnTo>
                  <a:lnTo>
                    <a:pt x="9232" y="4737"/>
                  </a:lnTo>
                  <a:lnTo>
                    <a:pt x="1397" y="16243"/>
                  </a:lnTo>
                  <a:lnTo>
                    <a:pt x="546" y="30480"/>
                  </a:lnTo>
                  <a:lnTo>
                    <a:pt x="7670" y="43357"/>
                  </a:lnTo>
                  <a:lnTo>
                    <a:pt x="11823" y="47307"/>
                  </a:lnTo>
                  <a:lnTo>
                    <a:pt x="19443" y="49860"/>
                  </a:lnTo>
                  <a:lnTo>
                    <a:pt x="27089" y="49860"/>
                  </a:lnTo>
                  <a:lnTo>
                    <a:pt x="212598" y="49860"/>
                  </a:lnTo>
                  <a:lnTo>
                    <a:pt x="232397" y="42075"/>
                  </a:lnTo>
                  <a:lnTo>
                    <a:pt x="238721" y="24930"/>
                  </a:lnTo>
                  <a:close/>
                </a:path>
                <a:path w="385444" h="415289">
                  <a:moveTo>
                    <a:pt x="385330" y="148894"/>
                  </a:moveTo>
                  <a:lnTo>
                    <a:pt x="384441" y="138861"/>
                  </a:lnTo>
                  <a:lnTo>
                    <a:pt x="379552" y="130149"/>
                  </a:lnTo>
                  <a:lnTo>
                    <a:pt x="371779" y="124002"/>
                  </a:lnTo>
                  <a:lnTo>
                    <a:pt x="362191" y="121666"/>
                  </a:lnTo>
                  <a:lnTo>
                    <a:pt x="23101" y="121666"/>
                  </a:lnTo>
                  <a:lnTo>
                    <a:pt x="6019" y="129463"/>
                  </a:lnTo>
                  <a:lnTo>
                    <a:pt x="0" y="146608"/>
                  </a:lnTo>
                  <a:lnTo>
                    <a:pt x="6540" y="163753"/>
                  </a:lnTo>
                  <a:lnTo>
                    <a:pt x="27089" y="171538"/>
                  </a:lnTo>
                  <a:lnTo>
                    <a:pt x="358203" y="171538"/>
                  </a:lnTo>
                  <a:lnTo>
                    <a:pt x="368477" y="169913"/>
                  </a:lnTo>
                  <a:lnTo>
                    <a:pt x="376656" y="165303"/>
                  </a:lnTo>
                  <a:lnTo>
                    <a:pt x="382384" y="158153"/>
                  </a:lnTo>
                  <a:lnTo>
                    <a:pt x="385330" y="148894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34"/>
            <p:cNvSpPr/>
            <p:nvPr/>
          </p:nvSpPr>
          <p:spPr>
            <a:xfrm>
              <a:off x="1800439" y="5045836"/>
              <a:ext cx="219609" cy="2182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37"/>
          <p:cNvSpPr/>
          <p:nvPr/>
        </p:nvSpPr>
        <p:spPr>
          <a:xfrm>
            <a:off x="5235952" y="5013850"/>
            <a:ext cx="1751835" cy="2263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460" y="3898648"/>
            <a:ext cx="2440428" cy="7392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4642716" y="5467730"/>
            <a:ext cx="2938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олее 1800 модификаций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светотехнических приборов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783489" y="4872251"/>
            <a:ext cx="19563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E31E24"/>
                </a:solidFill>
              </a:rPr>
              <a:t>НАШ ПАРТНЕР</a:t>
            </a:r>
            <a:endParaRPr lang="ru-RU" sz="2200" b="1" dirty="0">
              <a:solidFill>
                <a:srgbClr val="E31E24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249602" y="5462288"/>
            <a:ext cx="3024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ходим в международный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электротехнический холдинг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6612" y="426043"/>
            <a:ext cx="16410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О компании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87219" y="4866146"/>
            <a:ext cx="25956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E31E24"/>
                </a:solidFill>
              </a:rPr>
              <a:t>ОСНОВАНИЕ 2006 Г.</a:t>
            </a:r>
            <a:endParaRPr lang="ru-RU" sz="2200" b="1" dirty="0">
              <a:solidFill>
                <a:srgbClr val="E31E24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96978" y="5461625"/>
            <a:ext cx="3176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адежный поставщик</a:t>
            </a:r>
          </a:p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светительного оборудования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53553" y="1526400"/>
            <a:ext cx="57166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ALB – </a:t>
            </a: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производитель светильников</a:t>
            </a:r>
          </a:p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</a:t>
            </a: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рофессионального сегмента </a:t>
            </a:r>
            <a:r>
              <a:rPr 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B2B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63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r="26206"/>
          <a:stretch/>
        </p:blipFill>
        <p:spPr>
          <a:xfrm>
            <a:off x="-20320" y="0"/>
            <a:ext cx="5344160" cy="6854653"/>
          </a:xfrm>
          <a:prstGeom prst="rect">
            <a:avLst/>
          </a:prstGeom>
        </p:spPr>
      </p:pic>
      <p:pic>
        <p:nvPicPr>
          <p:cNvPr id="1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985" y="507177"/>
            <a:ext cx="1856055" cy="1801682"/>
          </a:xfrm>
          <a:prstGeom prst="rect">
            <a:avLst/>
          </a:prstGeom>
        </p:spPr>
      </p:pic>
      <p:pic>
        <p:nvPicPr>
          <p:cNvPr id="19" name="Объект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29" y="2500354"/>
            <a:ext cx="1865112" cy="1825678"/>
          </a:xfrm>
          <a:prstGeom prst="rect">
            <a:avLst/>
          </a:prstGeom>
        </p:spPr>
      </p:pic>
      <p:pic>
        <p:nvPicPr>
          <p:cNvPr id="20" name="Объект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29" y="4539478"/>
            <a:ext cx="1865111" cy="1848165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23155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ДСП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29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Carbon DC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object 62"/>
          <p:cNvSpPr txBox="1"/>
          <p:nvPr/>
        </p:nvSpPr>
        <p:spPr>
          <a:xfrm>
            <a:off x="5910066" y="1084975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Преимущества: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r="1117" b="2009"/>
          <a:stretch/>
        </p:blipFill>
        <p:spPr bwMode="auto">
          <a:xfrm>
            <a:off x="-18863" y="0"/>
            <a:ext cx="33832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bject 332"/>
          <p:cNvSpPr txBox="1"/>
          <p:nvPr/>
        </p:nvSpPr>
        <p:spPr>
          <a:xfrm>
            <a:off x="5910066" y="1565388"/>
            <a:ext cx="5804414" cy="48737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Светильники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Carbon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позволят оптимизировать затраты на освещение, благодаря запатентованным технологиям компании </a:t>
            </a:r>
            <a:r>
              <a:rPr lang="ru-RU" sz="1600" b="1" dirty="0">
                <a:solidFill>
                  <a:srgbClr val="E31E24"/>
                </a:solidFill>
                <a:cs typeface="Calibri"/>
              </a:rPr>
              <a:t>ALB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Инновационный легкий корпус из теплопроводящего композита, при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теплорассеивающей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способности аналогичной алюминию,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снижает затраты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на производство 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Специально разработанная оптика  для освещения производственных и складских помещений позволяет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оптимизировать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общую потребляемую мощность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Драйвер от всемирно известного производителя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MeanWell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Модульная конструкция мощностью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от 50 до 320 Вт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Встроенная защита от скачков напряжения до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4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кВ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Защита от длительного перенапряжения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до 380 В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(опционально)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Комплектуется кабельным коннектором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IP67 «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ToolsFree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»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для быстрого подключения (опционально)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Светильник устойчив к экстремальным температурам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от -60° до +100 °С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Полное соответствие светильника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ГОСТу по ЭМС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Гарантия 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Calibri"/>
              </a:rPr>
              <a:t>5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лет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E31E24"/>
                </a:solidFill>
                <a:cs typeface="Calibri"/>
              </a:rPr>
              <a:t>Российское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Calibri"/>
              </a:rPr>
              <a:t> производство обеспечивает короткие сроки и надежность поставок</a:t>
            </a: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  <a:p>
            <a:pPr marL="285750" marR="5080" indent="-285750">
              <a:lnSpc>
                <a:spcPct val="79000"/>
              </a:lnSpc>
              <a:buFont typeface="Arial" panose="020B0604020202020204" pitchFamily="34" charset="0"/>
              <a:buChar char="•"/>
            </a:pP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Calibri"/>
            </a:endParaRPr>
          </a:p>
        </p:txBody>
      </p:sp>
      <p:grpSp>
        <p:nvGrpSpPr>
          <p:cNvPr id="27" name="object 2"/>
          <p:cNvGrpSpPr/>
          <p:nvPr/>
        </p:nvGrpSpPr>
        <p:grpSpPr>
          <a:xfrm>
            <a:off x="-246041" y="-384175"/>
            <a:ext cx="3609487" cy="8053496"/>
            <a:chOff x="251446" y="0"/>
            <a:chExt cx="2789710" cy="5040183"/>
          </a:xfrm>
        </p:grpSpPr>
        <p:sp>
          <p:nvSpPr>
            <p:cNvPr id="28" name="object 3"/>
            <p:cNvSpPr/>
            <p:nvPr/>
          </p:nvSpPr>
          <p:spPr>
            <a:xfrm>
              <a:off x="431445" y="0"/>
              <a:ext cx="2609711" cy="485418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5"/>
            <p:cNvSpPr/>
            <p:nvPr/>
          </p:nvSpPr>
          <p:spPr>
            <a:xfrm>
              <a:off x="251446" y="3878768"/>
              <a:ext cx="1498600" cy="1161415"/>
            </a:xfrm>
            <a:custGeom>
              <a:avLst/>
              <a:gdLst/>
              <a:ahLst/>
              <a:cxnLst/>
              <a:rect l="l" t="t" r="r" b="b"/>
              <a:pathLst>
                <a:path w="1498600" h="1161414">
                  <a:moveTo>
                    <a:pt x="0" y="44774"/>
                  </a:moveTo>
                  <a:lnTo>
                    <a:pt x="0" y="20884"/>
                  </a:lnTo>
                  <a:lnTo>
                    <a:pt x="3" y="6148"/>
                  </a:lnTo>
                  <a:lnTo>
                    <a:pt x="6" y="0"/>
                  </a:lnTo>
                  <a:lnTo>
                    <a:pt x="11" y="1872"/>
                  </a:lnTo>
                  <a:lnTo>
                    <a:pt x="33" y="49952"/>
                  </a:lnTo>
                  <a:lnTo>
                    <a:pt x="52" y="111729"/>
                  </a:lnTo>
                  <a:lnTo>
                    <a:pt x="62" y="149836"/>
                  </a:lnTo>
                  <a:lnTo>
                    <a:pt x="73" y="192000"/>
                  </a:lnTo>
                  <a:lnTo>
                    <a:pt x="84" y="237655"/>
                  </a:lnTo>
                  <a:lnTo>
                    <a:pt x="96" y="286234"/>
                  </a:lnTo>
                  <a:lnTo>
                    <a:pt x="108" y="337172"/>
                  </a:lnTo>
                  <a:lnTo>
                    <a:pt x="120" y="389902"/>
                  </a:lnTo>
                  <a:lnTo>
                    <a:pt x="132" y="443858"/>
                  </a:lnTo>
                  <a:lnTo>
                    <a:pt x="144" y="498473"/>
                  </a:lnTo>
                  <a:lnTo>
                    <a:pt x="156" y="553181"/>
                  </a:lnTo>
                  <a:lnTo>
                    <a:pt x="167" y="607417"/>
                  </a:lnTo>
                  <a:lnTo>
                    <a:pt x="178" y="660613"/>
                  </a:lnTo>
                  <a:lnTo>
                    <a:pt x="189" y="712204"/>
                  </a:lnTo>
                  <a:lnTo>
                    <a:pt x="198" y="761622"/>
                  </a:lnTo>
                  <a:lnTo>
                    <a:pt x="208" y="808303"/>
                  </a:lnTo>
                  <a:lnTo>
                    <a:pt x="216" y="851679"/>
                  </a:lnTo>
                  <a:lnTo>
                    <a:pt x="223" y="891185"/>
                  </a:lnTo>
                  <a:lnTo>
                    <a:pt x="234" y="956319"/>
                  </a:lnTo>
                  <a:lnTo>
                    <a:pt x="240" y="999176"/>
                  </a:lnTo>
                  <a:lnTo>
                    <a:pt x="241" y="1010834"/>
                  </a:lnTo>
                  <a:lnTo>
                    <a:pt x="8410" y="1057654"/>
                  </a:lnTo>
                  <a:lnTo>
                    <a:pt x="31108" y="1098850"/>
                  </a:lnTo>
                  <a:lnTo>
                    <a:pt x="65619" y="1131675"/>
                  </a:lnTo>
                  <a:lnTo>
                    <a:pt x="109226" y="1153385"/>
                  </a:lnTo>
                  <a:lnTo>
                    <a:pt x="159213" y="1161231"/>
                  </a:lnTo>
                  <a:lnTo>
                    <a:pt x="221365" y="1161231"/>
                  </a:lnTo>
                  <a:lnTo>
                    <a:pt x="273156" y="1161231"/>
                  </a:lnTo>
                  <a:lnTo>
                    <a:pt x="308614" y="1161231"/>
                  </a:lnTo>
                  <a:lnTo>
                    <a:pt x="321760" y="1161231"/>
                  </a:lnTo>
                </a:path>
                <a:path w="1498600" h="1161414">
                  <a:moveTo>
                    <a:pt x="1498312" y="1161231"/>
                  </a:moveTo>
                  <a:lnTo>
                    <a:pt x="321760" y="1161231"/>
                  </a:lnTo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40235" y="3633012"/>
            <a:ext cx="31537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Светодиодные промышленные подвесные светильники серии ДСП 29 "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</a:rPr>
              <a:t>Carbon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" предназначены для освещения производственных помещений с высокими потолками, повышенной влажностью и большим содержанием пыли в воздухе, освещения цехов, складов, а также элементов транспортной инфраструктуры. </a:t>
            </a:r>
          </a:p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Светильник не является бытовым электрическим прибором.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31" b="93873" l="9896" r="941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94" y="740750"/>
            <a:ext cx="3570239" cy="215164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105" y="565694"/>
            <a:ext cx="4072655" cy="2530193"/>
          </a:xfrm>
          <a:prstGeom prst="rect">
            <a:avLst/>
          </a:prstGeom>
        </p:spPr>
      </p:pic>
      <p:sp>
        <p:nvSpPr>
          <p:cNvPr id="21" name="object 350"/>
          <p:cNvSpPr/>
          <p:nvPr/>
        </p:nvSpPr>
        <p:spPr>
          <a:xfrm>
            <a:off x="2163817" y="203625"/>
            <a:ext cx="646146" cy="7570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99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10"/>
          <a:stretch/>
        </p:blipFill>
        <p:spPr bwMode="auto">
          <a:xfrm>
            <a:off x="3773658" y="1569202"/>
            <a:ext cx="1142442" cy="104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62"/>
          <p:cNvSpPr txBox="1"/>
          <p:nvPr/>
        </p:nvSpPr>
        <p:spPr>
          <a:xfrm>
            <a:off x="259066" y="2424056"/>
            <a:ext cx="3039540" cy="433965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ЖКУ 03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 для освещения улиц, дорог, площадей с высокой, средней и малой интенсивностью движения транспорта (категории Б и В), дворов, железнодорожных платформ, территорий школ и детских садов, автостоянок. </a:t>
            </a: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Корпус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 отражатель изготовлен методом глубокой вытяжки из алюминиевого проката с последующим электрохимическим полированием и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оксидированием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Рассеиватель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из </a:t>
            </a: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светостабилизированного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поликарбоната. Защелки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выполнены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нержавеющей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стали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Крепление на </a:t>
            </a: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косоль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осуществляется затягиванием двух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U-болтов</a:t>
            </a: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2200" spc="-1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2200" spc="-1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0631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ЖКУ 03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7361" y="960262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ЖКУ 03 КСС Д (мод. ХХ1)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00" b="94600" l="625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32294" y="127221"/>
            <a:ext cx="1481822" cy="118143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00" b="94600" l="625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50695" y="512563"/>
            <a:ext cx="2126841" cy="1695695"/>
          </a:xfrm>
          <a:prstGeom prst="rect">
            <a:avLst/>
          </a:prstGeom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066" y="1084975"/>
            <a:ext cx="4867857" cy="323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8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2"/>
          <a:stretch/>
        </p:blipFill>
        <p:spPr bwMode="auto">
          <a:xfrm>
            <a:off x="3770262" y="1569203"/>
            <a:ext cx="1145838" cy="10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065" y="1084975"/>
            <a:ext cx="4873945" cy="3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62"/>
          <p:cNvSpPr txBox="1"/>
          <p:nvPr/>
        </p:nvSpPr>
        <p:spPr>
          <a:xfrm>
            <a:off x="270640" y="2424056"/>
            <a:ext cx="3039540" cy="380476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ЖКУ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 для освещения улиц, площадей и дорог высокой средней и малой интенсивностью движения транспорта (категории А, Б и В), дворов, железнодорожных платформ, территорий школ и детских садов, автостоянок. </a:t>
            </a: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Корпус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светильника изготовлен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алюминия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методом глубокой вытяжки с последующим порошковым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покрытием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Основание отсека ПРА изготовлено из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алюминиевого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сплава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методом литья под давлением с последующим порошковым покрытием </a:t>
            </a: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0631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ЖКУ 15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7361" y="960262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ЖКУ 15 КСС ШБ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7"/>
          <a:stretch/>
        </p:blipFill>
        <p:spPr>
          <a:xfrm>
            <a:off x="0" y="132529"/>
            <a:ext cx="1714693" cy="128324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"/>
          <a:stretch/>
        </p:blipFill>
        <p:spPr>
          <a:xfrm>
            <a:off x="0" y="604368"/>
            <a:ext cx="2468801" cy="1771048"/>
          </a:xfrm>
          <a:prstGeom prst="rect">
            <a:avLst/>
          </a:prstGeom>
        </p:spPr>
      </p:pic>
      <p:sp>
        <p:nvSpPr>
          <p:cNvPr id="23" name="object 62"/>
          <p:cNvSpPr txBox="1"/>
          <p:nvPr/>
        </p:nvSpPr>
        <p:spPr>
          <a:xfrm>
            <a:off x="5910064" y="4561508"/>
            <a:ext cx="4290575" cy="2103012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Эффективный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отражатель из алюминиевого проката изготовлен методом глубокой вытяжки с последующим электрохимическим полированием и анодированием</a:t>
            </a: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Кивающий механизм открытия корпуса обеспечивает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удобный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доступ для подключения и обслуживания светильника</a:t>
            </a:r>
          </a:p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Комплектуется ЭПРА с возможностью управления (опционально)</a:t>
            </a: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41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7"/>
          <a:stretch/>
        </p:blipFill>
        <p:spPr bwMode="auto">
          <a:xfrm>
            <a:off x="3770263" y="1569203"/>
            <a:ext cx="1145838" cy="106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433" y="1084975"/>
            <a:ext cx="4873945" cy="343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62"/>
          <p:cNvSpPr txBox="1"/>
          <p:nvPr/>
        </p:nvSpPr>
        <p:spPr>
          <a:xfrm>
            <a:off x="270640" y="2424056"/>
            <a:ext cx="3039540" cy="329423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ЖКУ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для освещения улиц, площадей и дорог высокой средней и малой интенсивностью движения транспорта (категории А, Б и В), дворов, железнодорожных платформ, территорий школ и детских садов, автостоянок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Крышка отсека ПРА выполнена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ударопрочной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термостойкой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пластмассы (опционально негорючая по классу UL 94 V1)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0631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ЖКУ 16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7361" y="960262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ЖКУ </a:t>
            </a:r>
            <a:r>
              <a:rPr lang="en-US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16 </a:t>
            </a:r>
            <a:endParaRPr lang="ru-RU" sz="1600" spc="-10" dirty="0" smtClean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КСС Ш</a:t>
            </a:r>
          </a:p>
        </p:txBody>
      </p:sp>
      <p:sp>
        <p:nvSpPr>
          <p:cNvPr id="23" name="object 62"/>
          <p:cNvSpPr txBox="1"/>
          <p:nvPr/>
        </p:nvSpPr>
        <p:spPr>
          <a:xfrm>
            <a:off x="5910064" y="4561508"/>
            <a:ext cx="4290575" cy="2443361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Основание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отсека ПРА  изготовлено методом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штамповки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стали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 последующим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порошковым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покрытием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Рассеиватель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изготовлен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ударопрочного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светостабилизированного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поликарбоната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Отражатель выполнен методом глубокой вытяжки с последующим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анодированием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электрохимическим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полированием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00" b="97900" l="0" r="99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78"/>
          <a:stretch/>
        </p:blipFill>
        <p:spPr>
          <a:xfrm>
            <a:off x="588396" y="26304"/>
            <a:ext cx="1717040" cy="123036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00" b="97900" l="0" r="99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12"/>
          <a:stretch/>
        </p:blipFill>
        <p:spPr>
          <a:xfrm>
            <a:off x="659738" y="641487"/>
            <a:ext cx="2509172" cy="172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5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433" y="1084974"/>
            <a:ext cx="5030914" cy="339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7"/>
          <a:stretch/>
        </p:blipFill>
        <p:spPr bwMode="auto">
          <a:xfrm>
            <a:off x="3770263" y="1569203"/>
            <a:ext cx="1145838" cy="106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62"/>
          <p:cNvSpPr txBox="1"/>
          <p:nvPr/>
        </p:nvSpPr>
        <p:spPr>
          <a:xfrm>
            <a:off x="270640" y="2424056"/>
            <a:ext cx="3039540" cy="295388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ЖТУ 04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для освещения пешеходных пространств, территорий жилых районов, парков, скверов, детских площадок, автостоянок и пр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Матовый </a:t>
            </a: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рассеиватель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изготовлен из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светостабилизированного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поликарбоната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0465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ЖТУ 04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object 62"/>
          <p:cNvSpPr txBox="1"/>
          <p:nvPr/>
        </p:nvSpPr>
        <p:spPr>
          <a:xfrm>
            <a:off x="3630077" y="493341"/>
            <a:ext cx="1429604" cy="28597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pc="-1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Варианты КСС</a:t>
            </a:r>
          </a:p>
        </p:txBody>
      </p:sp>
      <p:sp>
        <p:nvSpPr>
          <p:cNvPr id="26" name="object 62"/>
          <p:cNvSpPr txBox="1"/>
          <p:nvPr/>
        </p:nvSpPr>
        <p:spPr>
          <a:xfrm>
            <a:off x="3727361" y="960262"/>
            <a:ext cx="1199456" cy="45550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ЖКУ </a:t>
            </a:r>
            <a:r>
              <a:rPr lang="en-US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16 </a:t>
            </a:r>
            <a:endParaRPr lang="ru-RU" sz="1600" spc="-10" dirty="0" smtClean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КСС Ш</a:t>
            </a:r>
          </a:p>
        </p:txBody>
      </p:sp>
      <p:sp>
        <p:nvSpPr>
          <p:cNvPr id="23" name="object 62"/>
          <p:cNvSpPr txBox="1"/>
          <p:nvPr/>
        </p:nvSpPr>
        <p:spPr>
          <a:xfrm>
            <a:off x="5910064" y="4561508"/>
            <a:ext cx="4290575" cy="203427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Основание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светильника (чаша) изготовлено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ударопрочной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пластмассы методом литья под давлением. Цвет по умолчанию черный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 устанавливается на торшерную опору диаметром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мм</a:t>
            </a: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5"/>
          <a:stretch/>
        </p:blipFill>
        <p:spPr>
          <a:xfrm>
            <a:off x="161547" y="182754"/>
            <a:ext cx="1192195" cy="146427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11" y="358055"/>
            <a:ext cx="1668230" cy="1927373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70262" y="2790416"/>
            <a:ext cx="1144271" cy="286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4437" y="5809898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Чертеж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629" y="4180058"/>
            <a:ext cx="1464922" cy="162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2" t="16171" r="25194"/>
          <a:stretch/>
        </p:blipFill>
        <p:spPr bwMode="auto">
          <a:xfrm>
            <a:off x="420210" y="4338187"/>
            <a:ext cx="1127760" cy="151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xmlns:mc="http://schemas.openxmlformats.org/markup-compatibility/2006" val="FFFFFF" mc:Ignorable="a14" a14:legacySpreadsheetColorIndex="65"/>
                </a:solidFill>
                <a:prstDash val="dot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4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14" name="object 62"/>
          <p:cNvSpPr txBox="1"/>
          <p:nvPr/>
        </p:nvSpPr>
        <p:spPr>
          <a:xfrm>
            <a:off x="270640" y="2424056"/>
            <a:ext cx="3039540" cy="497251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ЖТУ/ДТУ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08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для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освещения пешеходных пространств, территорий жилых районов, парков, скверов, детских площадок, автостоянок и </a:t>
            </a: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79000"/>
              </a:lnSpc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Корпус выполнен из </a:t>
            </a:r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светостабилизированного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поликарбоната, окрашенного в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массе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Герметизированный светодиодный модуль можно заменить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без демонтажа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светильника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Оптические линзы выполнены из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светостабилизированного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поликарбоната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433" y="1084973"/>
            <a:ext cx="5035852" cy="338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68" y="2790415"/>
            <a:ext cx="1135730" cy="28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6864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ЖТУ/ДТУ </a:t>
            </a:r>
            <a:r>
              <a:rPr lang="ru-RU" sz="2200" dirty="0">
                <a:solidFill>
                  <a:schemeClr val="bg1">
                    <a:lumMod val="50000"/>
                  </a:schemeClr>
                </a:solidFill>
              </a:rPr>
              <a:t>08 </a:t>
            </a:r>
          </a:p>
        </p:txBody>
      </p:sp>
      <p:sp>
        <p:nvSpPr>
          <p:cNvPr id="23" name="object 62"/>
          <p:cNvSpPr txBox="1"/>
          <p:nvPr/>
        </p:nvSpPr>
        <p:spPr>
          <a:xfrm>
            <a:off x="5910064" y="4561508"/>
            <a:ext cx="4290575" cy="2249718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Герметизирующие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уплотнители светодиодного модуля изготовлены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силикона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неподвержены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старению от воздействий окружающей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среды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Рассеиватель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изготовлен из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ПММА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или из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светостабилизированного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поликарбоната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(продается отдельно)</a:t>
            </a: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539" y="165974"/>
            <a:ext cx="2643938" cy="158857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2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19"/>
          <a:stretch/>
        </p:blipFill>
        <p:spPr>
          <a:xfrm>
            <a:off x="1102139" y="3347"/>
            <a:ext cx="2812340" cy="22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62" y="2790417"/>
            <a:ext cx="1144271" cy="286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62"/>
          <p:cNvSpPr txBox="1"/>
          <p:nvPr/>
        </p:nvSpPr>
        <p:spPr>
          <a:xfrm>
            <a:off x="270640" y="2424056"/>
            <a:ext cx="3039540" cy="5108321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>
              <a:lnSpc>
                <a:spcPct val="79000"/>
              </a:lnSpc>
            </a:pP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Светильники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серии </a:t>
            </a:r>
            <a:r>
              <a:rPr lang="ru-RU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Plaza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27 T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предназначены для функционального и декоративного освещения улиц, парков, скверов, бульваров, дворов и коттеджных поселков. светильник может быть установлен на вертикальную трубу диаметром 80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мм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Крепления светильника на консоль, трос и торшерные опоры позволяют оформить городское пространство в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едином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стиле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Современный дизайн в стиле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неоклассика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Удобное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безопасное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обслуживания без инструмента</a:t>
            </a: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>
              <a:lnSpc>
                <a:spcPct val="79000"/>
              </a:lnSpc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9" name="object 16"/>
          <p:cNvSpPr/>
          <p:nvPr/>
        </p:nvSpPr>
        <p:spPr>
          <a:xfrm>
            <a:off x="5791538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5840484" y="426043"/>
            <a:ext cx="13229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</a:rPr>
              <a:t>Plaza 27</a:t>
            </a:r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 Т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object 62"/>
          <p:cNvSpPr txBox="1"/>
          <p:nvPr/>
        </p:nvSpPr>
        <p:spPr>
          <a:xfrm>
            <a:off x="5910064" y="4561508"/>
            <a:ext cx="4290575" cy="2510431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Соответствует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требованиям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приоритетных проектов правительства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«Комфортная городская среда» 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«Умный город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»</a:t>
            </a:r>
          </a:p>
          <a:p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Высокие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светотехнические характеристики</a:t>
            </a: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Комплектующие от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ведущих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мировых брендов</a:t>
            </a:r>
          </a:p>
          <a:p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Совместимость с 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любыми</a:t>
            </a: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системами управления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освещением</a:t>
            </a:r>
          </a:p>
          <a:p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R="5080">
              <a:lnSpc>
                <a:spcPct val="79000"/>
              </a:lnSpc>
              <a:spcBef>
                <a:spcPts val="15"/>
              </a:spcBef>
            </a:pP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12700" marR="5080">
              <a:lnSpc>
                <a:spcPct val="79000"/>
              </a:lnSpc>
              <a:spcBef>
                <a:spcPts val="15"/>
              </a:spcBef>
            </a:pP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62" y="1084974"/>
            <a:ext cx="4603436" cy="339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1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06" y="-86596"/>
            <a:ext cx="2185549" cy="165579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1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125" y="340830"/>
            <a:ext cx="3233297" cy="244958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008" y="4063816"/>
            <a:ext cx="2815644" cy="18288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248" y="814207"/>
            <a:ext cx="2732298" cy="163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9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6"/>
          <p:cNvSpPr/>
          <p:nvPr/>
        </p:nvSpPr>
        <p:spPr>
          <a:xfrm>
            <a:off x="5792860" y="468767"/>
            <a:ext cx="45719" cy="665162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679990" cy="68546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539" y="364488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224437" y="364488"/>
            <a:ext cx="42301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Дроссели</a:t>
            </a:r>
            <a:endParaRPr lang="en-US" sz="22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электромагнитные встраиваемые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9" y="3996534"/>
            <a:ext cx="5402846" cy="18380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37" y="1371647"/>
            <a:ext cx="5293767" cy="1214120"/>
          </a:xfrm>
          <a:prstGeom prst="rect">
            <a:avLst/>
          </a:prstGeom>
        </p:spPr>
      </p:pic>
      <p:sp>
        <p:nvSpPr>
          <p:cNvPr id="21" name="object 62"/>
          <p:cNvSpPr txBox="1"/>
          <p:nvPr/>
        </p:nvSpPr>
        <p:spPr>
          <a:xfrm>
            <a:off x="115358" y="2976493"/>
            <a:ext cx="5277080" cy="33605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000"/>
              </a:lnSpc>
              <a:spcBef>
                <a:spcPts val="15"/>
              </a:spcBef>
            </a:pPr>
            <a:r>
              <a:rPr lang="ru-RU" sz="2200" b="1" spc="-10" dirty="0" smtClean="0">
                <a:solidFill>
                  <a:srgbClr val="707070"/>
                </a:solidFill>
                <a:latin typeface="Calibri"/>
                <a:cs typeface="Calibri"/>
              </a:rPr>
              <a:t>ИЗУ пускорегулирующая аппаратура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533" y="4468898"/>
            <a:ext cx="1802210" cy="9573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104" y="4468898"/>
            <a:ext cx="1490246" cy="1080273"/>
          </a:xfrm>
          <a:prstGeom prst="rect">
            <a:avLst/>
          </a:prstGeom>
        </p:spPr>
      </p:pic>
      <p:sp>
        <p:nvSpPr>
          <p:cNvPr id="28" name="object 62"/>
          <p:cNvSpPr txBox="1"/>
          <p:nvPr/>
        </p:nvSpPr>
        <p:spPr>
          <a:xfrm>
            <a:off x="8458355" y="3519407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ДРЛ</a:t>
            </a:r>
          </a:p>
        </p:txBody>
      </p:sp>
      <p:sp>
        <p:nvSpPr>
          <p:cNvPr id="31" name="object 62"/>
          <p:cNvSpPr txBox="1"/>
          <p:nvPr/>
        </p:nvSpPr>
        <p:spPr>
          <a:xfrm>
            <a:off x="6992316" y="3489914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ДРИ</a:t>
            </a:r>
          </a:p>
        </p:txBody>
      </p:sp>
      <p:sp>
        <p:nvSpPr>
          <p:cNvPr id="32" name="object 62"/>
          <p:cNvSpPr txBox="1"/>
          <p:nvPr/>
        </p:nvSpPr>
        <p:spPr>
          <a:xfrm>
            <a:off x="5792860" y="3504923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ДНАТ</a:t>
            </a:r>
          </a:p>
        </p:txBody>
      </p:sp>
      <p:sp>
        <p:nvSpPr>
          <p:cNvPr id="37" name="object 62"/>
          <p:cNvSpPr txBox="1"/>
          <p:nvPr/>
        </p:nvSpPr>
        <p:spPr>
          <a:xfrm>
            <a:off x="9924516" y="5726453"/>
            <a:ext cx="1199456" cy="44999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ИЗУ 70-400 В</a:t>
            </a:r>
            <a:r>
              <a:rPr lang="ru-RU" sz="1600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т</a:t>
            </a:r>
          </a:p>
        </p:txBody>
      </p:sp>
      <p:sp>
        <p:nvSpPr>
          <p:cNvPr id="38" name="object 62"/>
          <p:cNvSpPr txBox="1"/>
          <p:nvPr/>
        </p:nvSpPr>
        <p:spPr>
          <a:xfrm>
            <a:off x="6823496" y="5834615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Дроссель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979567" y="517243"/>
            <a:ext cx="575537" cy="274743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229669" y="528327"/>
            <a:ext cx="626939" cy="274743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" t="-954" r="65823" b="954"/>
          <a:stretch/>
        </p:blipFill>
        <p:spPr>
          <a:xfrm>
            <a:off x="10002186" y="612974"/>
            <a:ext cx="980204" cy="2651706"/>
          </a:xfrm>
          <a:prstGeom prst="rect">
            <a:avLst/>
          </a:prstGeom>
        </p:spPr>
      </p:pic>
      <p:sp>
        <p:nvSpPr>
          <p:cNvPr id="24" name="object 62"/>
          <p:cNvSpPr txBox="1"/>
          <p:nvPr/>
        </p:nvSpPr>
        <p:spPr>
          <a:xfrm>
            <a:off x="9892560" y="3489914"/>
            <a:ext cx="1199456" cy="26096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algn="ctr">
              <a:lnSpc>
                <a:spcPct val="79000"/>
              </a:lnSpc>
              <a:spcBef>
                <a:spcPts val="15"/>
              </a:spcBef>
            </a:pPr>
            <a:r>
              <a:rPr lang="ru-RU" sz="1600" b="1" spc="-1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ДРВ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342" y="612974"/>
            <a:ext cx="981075" cy="263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2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pSp>
        <p:nvGrpSpPr>
          <p:cNvPr id="7" name="object 4"/>
          <p:cNvGrpSpPr/>
          <p:nvPr/>
        </p:nvGrpSpPr>
        <p:grpSpPr>
          <a:xfrm>
            <a:off x="4221162" y="2428240"/>
            <a:ext cx="3749675" cy="1000760"/>
            <a:chOff x="3519319" y="2462332"/>
            <a:chExt cx="3749675" cy="1000760"/>
          </a:xfrm>
        </p:grpSpPr>
        <p:sp>
          <p:nvSpPr>
            <p:cNvPr id="8" name="object 5"/>
            <p:cNvSpPr/>
            <p:nvPr/>
          </p:nvSpPr>
          <p:spPr>
            <a:xfrm>
              <a:off x="5004984" y="2462332"/>
              <a:ext cx="1038860" cy="1000125"/>
            </a:xfrm>
            <a:custGeom>
              <a:avLst/>
              <a:gdLst/>
              <a:ahLst/>
              <a:cxnLst/>
              <a:rect l="l" t="t" r="r" b="b"/>
              <a:pathLst>
                <a:path w="1038860" h="1000125">
                  <a:moveTo>
                    <a:pt x="342052" y="0"/>
                  </a:moveTo>
                  <a:lnTo>
                    <a:pt x="128068" y="0"/>
                  </a:lnTo>
                  <a:lnTo>
                    <a:pt x="61217" y="2445"/>
                  </a:lnTo>
                  <a:lnTo>
                    <a:pt x="36047" y="19566"/>
                  </a:lnTo>
                  <a:lnTo>
                    <a:pt x="49960" y="66036"/>
                  </a:lnTo>
                  <a:lnTo>
                    <a:pt x="100359" y="156531"/>
                  </a:lnTo>
                  <a:lnTo>
                    <a:pt x="1718" y="715957"/>
                  </a:lnTo>
                  <a:lnTo>
                    <a:pt x="0" y="744673"/>
                  </a:lnTo>
                  <a:lnTo>
                    <a:pt x="10802" y="816204"/>
                  </a:lnTo>
                  <a:lnTo>
                    <a:pt x="58063" y="908628"/>
                  </a:lnTo>
                  <a:lnTo>
                    <a:pt x="165720" y="1000022"/>
                  </a:lnTo>
                  <a:lnTo>
                    <a:pt x="1038389" y="1000022"/>
                  </a:lnTo>
                  <a:lnTo>
                    <a:pt x="994421" y="924763"/>
                  </a:lnTo>
                  <a:lnTo>
                    <a:pt x="958847" y="863263"/>
                  </a:lnTo>
                  <a:lnTo>
                    <a:pt x="931447" y="814806"/>
                  </a:lnTo>
                  <a:lnTo>
                    <a:pt x="906609" y="776056"/>
                  </a:lnTo>
                  <a:lnTo>
                    <a:pt x="881853" y="762988"/>
                  </a:lnTo>
                  <a:lnTo>
                    <a:pt x="842558" y="775829"/>
                  </a:lnTo>
                  <a:lnTo>
                    <a:pt x="774106" y="814806"/>
                  </a:lnTo>
                  <a:lnTo>
                    <a:pt x="482063" y="814806"/>
                  </a:lnTo>
                  <a:lnTo>
                    <a:pt x="587193" y="218549"/>
                  </a:lnTo>
                  <a:lnTo>
                    <a:pt x="588731" y="184400"/>
                  </a:lnTo>
                  <a:lnTo>
                    <a:pt x="570865" y="109274"/>
                  </a:lnTo>
                  <a:lnTo>
                    <a:pt x="499878" y="34148"/>
                  </a:lnTo>
                  <a:lnTo>
                    <a:pt x="342052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6"/>
            <p:cNvSpPr/>
            <p:nvPr/>
          </p:nvSpPr>
          <p:spPr>
            <a:xfrm>
              <a:off x="3519309" y="2462340"/>
              <a:ext cx="3749675" cy="1000760"/>
            </a:xfrm>
            <a:custGeom>
              <a:avLst/>
              <a:gdLst/>
              <a:ahLst/>
              <a:cxnLst/>
              <a:rect l="l" t="t" r="r" b="b"/>
              <a:pathLst>
                <a:path w="3749675" h="1000760">
                  <a:moveTo>
                    <a:pt x="1517738" y="1000023"/>
                  </a:moveTo>
                  <a:lnTo>
                    <a:pt x="1410804" y="814806"/>
                  </a:lnTo>
                  <a:lnTo>
                    <a:pt x="1318209" y="654418"/>
                  </a:lnTo>
                  <a:lnTo>
                    <a:pt x="1150454" y="363855"/>
                  </a:lnTo>
                  <a:lnTo>
                    <a:pt x="1046746" y="184200"/>
                  </a:lnTo>
                  <a:lnTo>
                    <a:pt x="976541" y="92100"/>
                  </a:lnTo>
                  <a:lnTo>
                    <a:pt x="899528" y="28778"/>
                  </a:lnTo>
                  <a:lnTo>
                    <a:pt x="804164" y="0"/>
                  </a:lnTo>
                  <a:lnTo>
                    <a:pt x="750519" y="0"/>
                  </a:lnTo>
                  <a:lnTo>
                    <a:pt x="750519" y="654418"/>
                  </a:lnTo>
                  <a:lnTo>
                    <a:pt x="423824" y="654418"/>
                  </a:lnTo>
                  <a:lnTo>
                    <a:pt x="582752" y="363855"/>
                  </a:lnTo>
                  <a:lnTo>
                    <a:pt x="750519" y="654418"/>
                  </a:lnTo>
                  <a:lnTo>
                    <a:pt x="750519" y="0"/>
                  </a:lnTo>
                  <a:lnTo>
                    <a:pt x="540816" y="0"/>
                  </a:lnTo>
                  <a:lnTo>
                    <a:pt x="445033" y="2438"/>
                  </a:lnTo>
                  <a:lnTo>
                    <a:pt x="405003" y="19558"/>
                  </a:lnTo>
                  <a:lnTo>
                    <a:pt x="413435" y="66040"/>
                  </a:lnTo>
                  <a:lnTo>
                    <a:pt x="463067" y="156527"/>
                  </a:lnTo>
                  <a:lnTo>
                    <a:pt x="0" y="1000023"/>
                  </a:lnTo>
                  <a:lnTo>
                    <a:pt x="234924" y="1000023"/>
                  </a:lnTo>
                  <a:lnTo>
                    <a:pt x="336080" y="814806"/>
                  </a:lnTo>
                  <a:lnTo>
                    <a:pt x="843127" y="814806"/>
                  </a:lnTo>
                  <a:lnTo>
                    <a:pt x="950048" y="1000023"/>
                  </a:lnTo>
                  <a:lnTo>
                    <a:pt x="1517738" y="1000023"/>
                  </a:lnTo>
                  <a:close/>
                </a:path>
                <a:path w="3749675" h="1000760">
                  <a:moveTo>
                    <a:pt x="3749624" y="658469"/>
                  </a:moveTo>
                  <a:lnTo>
                    <a:pt x="3741775" y="617220"/>
                  </a:lnTo>
                  <a:lnTo>
                    <a:pt x="3724618" y="572363"/>
                  </a:lnTo>
                  <a:lnTo>
                    <a:pt x="3697719" y="527189"/>
                  </a:lnTo>
                  <a:lnTo>
                    <a:pt x="3660597" y="485025"/>
                  </a:lnTo>
                  <a:lnTo>
                    <a:pt x="3612807" y="449160"/>
                  </a:lnTo>
                  <a:lnTo>
                    <a:pt x="3644100" y="413105"/>
                  </a:lnTo>
                  <a:lnTo>
                    <a:pt x="3667760" y="370154"/>
                  </a:lnTo>
                  <a:lnTo>
                    <a:pt x="3684257" y="325551"/>
                  </a:lnTo>
                  <a:lnTo>
                    <a:pt x="3694061" y="284530"/>
                  </a:lnTo>
                  <a:lnTo>
                    <a:pt x="3695928" y="245110"/>
                  </a:lnTo>
                  <a:lnTo>
                    <a:pt x="3693350" y="217805"/>
                  </a:lnTo>
                  <a:lnTo>
                    <a:pt x="3676446" y="155130"/>
                  </a:lnTo>
                  <a:lnTo>
                    <a:pt x="3637572" y="91186"/>
                  </a:lnTo>
                  <a:lnTo>
                    <a:pt x="3607524" y="62280"/>
                  </a:lnTo>
                  <a:lnTo>
                    <a:pt x="3569170" y="37325"/>
                  </a:lnTo>
                  <a:lnTo>
                    <a:pt x="3521545" y="17741"/>
                  </a:lnTo>
                  <a:lnTo>
                    <a:pt x="3470605" y="6489"/>
                  </a:lnTo>
                  <a:lnTo>
                    <a:pt x="3470605" y="284391"/>
                  </a:lnTo>
                  <a:lnTo>
                    <a:pt x="3456660" y="321627"/>
                  </a:lnTo>
                  <a:lnTo>
                    <a:pt x="3444760" y="335114"/>
                  </a:lnTo>
                  <a:lnTo>
                    <a:pt x="3444760" y="693686"/>
                  </a:lnTo>
                  <a:lnTo>
                    <a:pt x="3431311" y="730110"/>
                  </a:lnTo>
                  <a:lnTo>
                    <a:pt x="3404679" y="763219"/>
                  </a:lnTo>
                  <a:lnTo>
                    <a:pt x="3365398" y="790257"/>
                  </a:lnTo>
                  <a:lnTo>
                    <a:pt x="3314001" y="808482"/>
                  </a:lnTo>
                  <a:lnTo>
                    <a:pt x="3251022" y="815174"/>
                  </a:lnTo>
                  <a:lnTo>
                    <a:pt x="2973019" y="815174"/>
                  </a:lnTo>
                  <a:lnTo>
                    <a:pt x="3015881" y="572185"/>
                  </a:lnTo>
                  <a:lnTo>
                    <a:pt x="3293872" y="572185"/>
                  </a:lnTo>
                  <a:lnTo>
                    <a:pt x="3354921" y="579056"/>
                  </a:lnTo>
                  <a:lnTo>
                    <a:pt x="3399955" y="597649"/>
                  </a:lnTo>
                  <a:lnTo>
                    <a:pt x="3429546" y="624967"/>
                  </a:lnTo>
                  <a:lnTo>
                    <a:pt x="3444760" y="693686"/>
                  </a:lnTo>
                  <a:lnTo>
                    <a:pt x="3444760" y="335114"/>
                  </a:lnTo>
                  <a:lnTo>
                    <a:pt x="3427476" y="354698"/>
                  </a:lnTo>
                  <a:lnTo>
                    <a:pt x="3383813" y="378371"/>
                  </a:lnTo>
                  <a:lnTo>
                    <a:pt x="3326447" y="387426"/>
                  </a:lnTo>
                  <a:lnTo>
                    <a:pt x="3048457" y="387426"/>
                  </a:lnTo>
                  <a:lnTo>
                    <a:pt x="3084169" y="184937"/>
                  </a:lnTo>
                  <a:lnTo>
                    <a:pt x="3363468" y="184772"/>
                  </a:lnTo>
                  <a:lnTo>
                    <a:pt x="3415360" y="192786"/>
                  </a:lnTo>
                  <a:lnTo>
                    <a:pt x="3450920" y="214795"/>
                  </a:lnTo>
                  <a:lnTo>
                    <a:pt x="3469221" y="246646"/>
                  </a:lnTo>
                  <a:lnTo>
                    <a:pt x="3470605" y="284391"/>
                  </a:lnTo>
                  <a:lnTo>
                    <a:pt x="3470605" y="6489"/>
                  </a:lnTo>
                  <a:lnTo>
                    <a:pt x="3463696" y="4953"/>
                  </a:lnTo>
                  <a:lnTo>
                    <a:pt x="3394697" y="368"/>
                  </a:lnTo>
                  <a:lnTo>
                    <a:pt x="2619895" y="368"/>
                  </a:lnTo>
                  <a:lnTo>
                    <a:pt x="2553474" y="2794"/>
                  </a:lnTo>
                  <a:lnTo>
                    <a:pt x="2528481" y="19824"/>
                  </a:lnTo>
                  <a:lnTo>
                    <a:pt x="2542336" y="66027"/>
                  </a:lnTo>
                  <a:lnTo>
                    <a:pt x="2592451" y="155994"/>
                  </a:lnTo>
                  <a:lnTo>
                    <a:pt x="2493645" y="716330"/>
                  </a:lnTo>
                  <a:lnTo>
                    <a:pt x="2491930" y="745045"/>
                  </a:lnTo>
                  <a:lnTo>
                    <a:pt x="2502738" y="816584"/>
                  </a:lnTo>
                  <a:lnTo>
                    <a:pt x="2549995" y="909002"/>
                  </a:lnTo>
                  <a:lnTo>
                    <a:pt x="2657652" y="1000391"/>
                  </a:lnTo>
                  <a:lnTo>
                    <a:pt x="3217253" y="1000391"/>
                  </a:lnTo>
                  <a:lnTo>
                    <a:pt x="3304717" y="997343"/>
                  </a:lnTo>
                  <a:lnTo>
                    <a:pt x="3381756" y="989660"/>
                  </a:lnTo>
                  <a:lnTo>
                    <a:pt x="3449066" y="977861"/>
                  </a:lnTo>
                  <a:lnTo>
                    <a:pt x="3507308" y="962494"/>
                  </a:lnTo>
                  <a:lnTo>
                    <a:pt x="3557181" y="944079"/>
                  </a:lnTo>
                  <a:lnTo>
                    <a:pt x="3599370" y="923163"/>
                  </a:lnTo>
                  <a:lnTo>
                    <a:pt x="3634536" y="900252"/>
                  </a:lnTo>
                  <a:lnTo>
                    <a:pt x="3686606" y="850633"/>
                  </a:lnTo>
                  <a:lnTo>
                    <a:pt x="3710254" y="815174"/>
                  </a:lnTo>
                  <a:lnTo>
                    <a:pt x="3718864" y="799490"/>
                  </a:lnTo>
                  <a:lnTo>
                    <a:pt x="3736746" y="751052"/>
                  </a:lnTo>
                  <a:lnTo>
                    <a:pt x="3745763" y="709587"/>
                  </a:lnTo>
                  <a:lnTo>
                    <a:pt x="3748633" y="692797"/>
                  </a:lnTo>
                  <a:lnTo>
                    <a:pt x="3749624" y="658469"/>
                  </a:lnTo>
                  <a:close/>
                </a:path>
              </a:pathLst>
            </a:custGeom>
            <a:solidFill>
              <a:srgbClr val="FF00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7"/>
          <p:cNvGrpSpPr/>
          <p:nvPr/>
        </p:nvGrpSpPr>
        <p:grpSpPr>
          <a:xfrm>
            <a:off x="3885184" y="3675297"/>
            <a:ext cx="645795" cy="254635"/>
            <a:chOff x="3183339" y="3709387"/>
            <a:chExt cx="645795" cy="254635"/>
          </a:xfrm>
        </p:grpSpPr>
        <p:sp>
          <p:nvSpPr>
            <p:cNvPr id="11" name="object 8"/>
            <p:cNvSpPr/>
            <p:nvPr/>
          </p:nvSpPr>
          <p:spPr>
            <a:xfrm>
              <a:off x="3183339" y="3719316"/>
              <a:ext cx="203179" cy="2405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3416325" y="3709392"/>
              <a:ext cx="226060" cy="254635"/>
            </a:xfrm>
            <a:custGeom>
              <a:avLst/>
              <a:gdLst/>
              <a:ahLst/>
              <a:cxnLst/>
              <a:rect l="l" t="t" r="r" b="b"/>
              <a:pathLst>
                <a:path w="226060" h="254635">
                  <a:moveTo>
                    <a:pt x="61341" y="248399"/>
                  </a:moveTo>
                  <a:lnTo>
                    <a:pt x="58940" y="227152"/>
                  </a:lnTo>
                  <a:lnTo>
                    <a:pt x="57569" y="226809"/>
                  </a:lnTo>
                  <a:lnTo>
                    <a:pt x="46596" y="227838"/>
                  </a:lnTo>
                  <a:lnTo>
                    <a:pt x="32893" y="227838"/>
                  </a:lnTo>
                  <a:lnTo>
                    <a:pt x="30149" y="224751"/>
                  </a:lnTo>
                  <a:lnTo>
                    <a:pt x="30149" y="673"/>
                  </a:lnTo>
                  <a:lnTo>
                    <a:pt x="28778" y="0"/>
                  </a:lnTo>
                  <a:lnTo>
                    <a:pt x="1714" y="0"/>
                  </a:lnTo>
                  <a:lnTo>
                    <a:pt x="0" y="673"/>
                  </a:lnTo>
                  <a:lnTo>
                    <a:pt x="0" y="219964"/>
                  </a:lnTo>
                  <a:lnTo>
                    <a:pt x="1651" y="235153"/>
                  </a:lnTo>
                  <a:lnTo>
                    <a:pt x="7023" y="245846"/>
                  </a:lnTo>
                  <a:lnTo>
                    <a:pt x="16776" y="252158"/>
                  </a:lnTo>
                  <a:lnTo>
                    <a:pt x="31534" y="254241"/>
                  </a:lnTo>
                  <a:lnTo>
                    <a:pt x="37528" y="254127"/>
                  </a:lnTo>
                  <a:lnTo>
                    <a:pt x="44284" y="253593"/>
                  </a:lnTo>
                  <a:lnTo>
                    <a:pt x="51181" y="252349"/>
                  </a:lnTo>
                  <a:lnTo>
                    <a:pt x="57569" y="250113"/>
                  </a:lnTo>
                  <a:lnTo>
                    <a:pt x="61341" y="248399"/>
                  </a:lnTo>
                  <a:close/>
                </a:path>
                <a:path w="226060" h="254635">
                  <a:moveTo>
                    <a:pt x="154876" y="248399"/>
                  </a:moveTo>
                  <a:lnTo>
                    <a:pt x="152476" y="227152"/>
                  </a:lnTo>
                  <a:lnTo>
                    <a:pt x="151104" y="226809"/>
                  </a:lnTo>
                  <a:lnTo>
                    <a:pt x="140144" y="227838"/>
                  </a:lnTo>
                  <a:lnTo>
                    <a:pt x="126441" y="227838"/>
                  </a:lnTo>
                  <a:lnTo>
                    <a:pt x="123698" y="224751"/>
                  </a:lnTo>
                  <a:lnTo>
                    <a:pt x="123698" y="673"/>
                  </a:lnTo>
                  <a:lnTo>
                    <a:pt x="122326" y="0"/>
                  </a:lnTo>
                  <a:lnTo>
                    <a:pt x="95262" y="0"/>
                  </a:lnTo>
                  <a:lnTo>
                    <a:pt x="93548" y="673"/>
                  </a:lnTo>
                  <a:lnTo>
                    <a:pt x="93548" y="219964"/>
                  </a:lnTo>
                  <a:lnTo>
                    <a:pt x="95199" y="235153"/>
                  </a:lnTo>
                  <a:lnTo>
                    <a:pt x="100571" y="245846"/>
                  </a:lnTo>
                  <a:lnTo>
                    <a:pt x="110312" y="252158"/>
                  </a:lnTo>
                  <a:lnTo>
                    <a:pt x="125069" y="254241"/>
                  </a:lnTo>
                  <a:lnTo>
                    <a:pt x="131064" y="254127"/>
                  </a:lnTo>
                  <a:lnTo>
                    <a:pt x="137833" y="253593"/>
                  </a:lnTo>
                  <a:lnTo>
                    <a:pt x="144729" y="252349"/>
                  </a:lnTo>
                  <a:lnTo>
                    <a:pt x="151104" y="250113"/>
                  </a:lnTo>
                  <a:lnTo>
                    <a:pt x="154876" y="248399"/>
                  </a:lnTo>
                  <a:close/>
                </a:path>
                <a:path w="226060" h="254635">
                  <a:moveTo>
                    <a:pt x="220319" y="71259"/>
                  </a:moveTo>
                  <a:lnTo>
                    <a:pt x="218948" y="70573"/>
                  </a:lnTo>
                  <a:lnTo>
                    <a:pt x="192570" y="70573"/>
                  </a:lnTo>
                  <a:lnTo>
                    <a:pt x="190512" y="71259"/>
                  </a:lnTo>
                  <a:lnTo>
                    <a:pt x="190512" y="249770"/>
                  </a:lnTo>
                  <a:lnTo>
                    <a:pt x="192570" y="250456"/>
                  </a:lnTo>
                  <a:lnTo>
                    <a:pt x="218948" y="250456"/>
                  </a:lnTo>
                  <a:lnTo>
                    <a:pt x="220319" y="249770"/>
                  </a:lnTo>
                  <a:lnTo>
                    <a:pt x="220319" y="71259"/>
                  </a:lnTo>
                  <a:close/>
                </a:path>
                <a:path w="226060" h="254635">
                  <a:moveTo>
                    <a:pt x="225806" y="22606"/>
                  </a:moveTo>
                  <a:lnTo>
                    <a:pt x="224243" y="14681"/>
                  </a:lnTo>
                  <a:lnTo>
                    <a:pt x="219976" y="8255"/>
                  </a:lnTo>
                  <a:lnTo>
                    <a:pt x="213664" y="3962"/>
                  </a:lnTo>
                  <a:lnTo>
                    <a:pt x="205930" y="2387"/>
                  </a:lnTo>
                  <a:lnTo>
                    <a:pt x="198145" y="3962"/>
                  </a:lnTo>
                  <a:lnTo>
                    <a:pt x="191706" y="8255"/>
                  </a:lnTo>
                  <a:lnTo>
                    <a:pt x="187325" y="14681"/>
                  </a:lnTo>
                  <a:lnTo>
                    <a:pt x="185712" y="22606"/>
                  </a:lnTo>
                  <a:lnTo>
                    <a:pt x="187325" y="30340"/>
                  </a:lnTo>
                  <a:lnTo>
                    <a:pt x="191706" y="36652"/>
                  </a:lnTo>
                  <a:lnTo>
                    <a:pt x="198145" y="40919"/>
                  </a:lnTo>
                  <a:lnTo>
                    <a:pt x="205930" y="42481"/>
                  </a:lnTo>
                  <a:lnTo>
                    <a:pt x="213664" y="40919"/>
                  </a:lnTo>
                  <a:lnTo>
                    <a:pt x="219976" y="36652"/>
                  </a:lnTo>
                  <a:lnTo>
                    <a:pt x="224243" y="30340"/>
                  </a:lnTo>
                  <a:lnTo>
                    <a:pt x="225806" y="22606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/>
            <p:cNvSpPr/>
            <p:nvPr/>
          </p:nvSpPr>
          <p:spPr>
            <a:xfrm>
              <a:off x="3681878" y="3776195"/>
              <a:ext cx="146645" cy="1874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1"/>
          <p:cNvGrpSpPr/>
          <p:nvPr/>
        </p:nvGrpSpPr>
        <p:grpSpPr>
          <a:xfrm>
            <a:off x="4574921" y="3742104"/>
            <a:ext cx="504190" cy="187960"/>
            <a:chOff x="3873078" y="3776195"/>
            <a:chExt cx="504190" cy="187960"/>
          </a:xfrm>
        </p:grpSpPr>
        <p:sp>
          <p:nvSpPr>
            <p:cNvPr id="15" name="object 12"/>
            <p:cNvSpPr/>
            <p:nvPr/>
          </p:nvSpPr>
          <p:spPr>
            <a:xfrm>
              <a:off x="3873078" y="3776195"/>
              <a:ext cx="148017" cy="1836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3"/>
            <p:cNvSpPr/>
            <p:nvPr/>
          </p:nvSpPr>
          <p:spPr>
            <a:xfrm>
              <a:off x="4058787" y="3776195"/>
              <a:ext cx="138765" cy="1874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4"/>
            <p:cNvSpPr/>
            <p:nvPr/>
          </p:nvSpPr>
          <p:spPr>
            <a:xfrm>
              <a:off x="4222573" y="3776195"/>
              <a:ext cx="154188" cy="18742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5"/>
          <p:cNvSpPr/>
          <p:nvPr/>
        </p:nvSpPr>
        <p:spPr>
          <a:xfrm>
            <a:off x="5201267" y="3672551"/>
            <a:ext cx="297417" cy="2569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6"/>
          <p:cNvGrpSpPr/>
          <p:nvPr/>
        </p:nvGrpSpPr>
        <p:grpSpPr>
          <a:xfrm>
            <a:off x="5611064" y="3675295"/>
            <a:ext cx="827405" cy="327660"/>
            <a:chOff x="4909219" y="3709387"/>
            <a:chExt cx="827405" cy="327660"/>
          </a:xfrm>
        </p:grpSpPr>
        <p:sp>
          <p:nvSpPr>
            <p:cNvPr id="20" name="object 17"/>
            <p:cNvSpPr/>
            <p:nvPr/>
          </p:nvSpPr>
          <p:spPr>
            <a:xfrm>
              <a:off x="4909219" y="3719316"/>
              <a:ext cx="159670" cy="24053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8"/>
            <p:cNvSpPr/>
            <p:nvPr/>
          </p:nvSpPr>
          <p:spPr>
            <a:xfrm>
              <a:off x="5096980" y="3711779"/>
              <a:ext cx="234315" cy="325120"/>
            </a:xfrm>
            <a:custGeom>
              <a:avLst/>
              <a:gdLst/>
              <a:ahLst/>
              <a:cxnLst/>
              <a:rect l="l" t="t" r="r" b="b"/>
              <a:pathLst>
                <a:path w="234314" h="325120">
                  <a:moveTo>
                    <a:pt x="34607" y="68872"/>
                  </a:moveTo>
                  <a:lnTo>
                    <a:pt x="33235" y="68186"/>
                  </a:lnTo>
                  <a:lnTo>
                    <a:pt x="6858" y="68186"/>
                  </a:lnTo>
                  <a:lnTo>
                    <a:pt x="4800" y="68872"/>
                  </a:lnTo>
                  <a:lnTo>
                    <a:pt x="4800" y="247383"/>
                  </a:lnTo>
                  <a:lnTo>
                    <a:pt x="6858" y="248069"/>
                  </a:lnTo>
                  <a:lnTo>
                    <a:pt x="33235" y="248069"/>
                  </a:lnTo>
                  <a:lnTo>
                    <a:pt x="34607" y="247383"/>
                  </a:lnTo>
                  <a:lnTo>
                    <a:pt x="34607" y="68872"/>
                  </a:lnTo>
                  <a:close/>
                </a:path>
                <a:path w="234314" h="325120">
                  <a:moveTo>
                    <a:pt x="40093" y="20218"/>
                  </a:moveTo>
                  <a:lnTo>
                    <a:pt x="38519" y="12293"/>
                  </a:lnTo>
                  <a:lnTo>
                    <a:pt x="34264" y="5867"/>
                  </a:lnTo>
                  <a:lnTo>
                    <a:pt x="27952" y="1574"/>
                  </a:lnTo>
                  <a:lnTo>
                    <a:pt x="20218" y="0"/>
                  </a:lnTo>
                  <a:lnTo>
                    <a:pt x="12433" y="1574"/>
                  </a:lnTo>
                  <a:lnTo>
                    <a:pt x="5994" y="5867"/>
                  </a:lnTo>
                  <a:lnTo>
                    <a:pt x="1612" y="12293"/>
                  </a:lnTo>
                  <a:lnTo>
                    <a:pt x="0" y="20218"/>
                  </a:lnTo>
                  <a:lnTo>
                    <a:pt x="1612" y="27952"/>
                  </a:lnTo>
                  <a:lnTo>
                    <a:pt x="5994" y="34264"/>
                  </a:lnTo>
                  <a:lnTo>
                    <a:pt x="12433" y="38531"/>
                  </a:lnTo>
                  <a:lnTo>
                    <a:pt x="20218" y="40093"/>
                  </a:lnTo>
                  <a:lnTo>
                    <a:pt x="27952" y="38531"/>
                  </a:lnTo>
                  <a:lnTo>
                    <a:pt x="34264" y="34264"/>
                  </a:lnTo>
                  <a:lnTo>
                    <a:pt x="38519" y="27952"/>
                  </a:lnTo>
                  <a:lnTo>
                    <a:pt x="40093" y="20218"/>
                  </a:lnTo>
                  <a:close/>
                </a:path>
                <a:path w="234314" h="325120">
                  <a:moveTo>
                    <a:pt x="234022" y="79502"/>
                  </a:moveTo>
                  <a:lnTo>
                    <a:pt x="232651" y="77089"/>
                  </a:lnTo>
                  <a:lnTo>
                    <a:pt x="229908" y="76073"/>
                  </a:lnTo>
                  <a:lnTo>
                    <a:pt x="213880" y="70688"/>
                  </a:lnTo>
                  <a:lnTo>
                    <a:pt x="203873" y="68630"/>
                  </a:lnTo>
                  <a:lnTo>
                    <a:pt x="203873" y="95948"/>
                  </a:lnTo>
                  <a:lnTo>
                    <a:pt x="203873" y="219278"/>
                  </a:lnTo>
                  <a:lnTo>
                    <a:pt x="190957" y="222669"/>
                  </a:lnTo>
                  <a:lnTo>
                    <a:pt x="178943" y="224777"/>
                  </a:lnTo>
                  <a:lnTo>
                    <a:pt x="168605" y="225844"/>
                  </a:lnTo>
                  <a:lnTo>
                    <a:pt x="160693" y="226148"/>
                  </a:lnTo>
                  <a:lnTo>
                    <a:pt x="139534" y="221957"/>
                  </a:lnTo>
                  <a:lnTo>
                    <a:pt x="123698" y="209359"/>
                  </a:lnTo>
                  <a:lnTo>
                    <a:pt x="113766" y="188264"/>
                  </a:lnTo>
                  <a:lnTo>
                    <a:pt x="110324" y="158648"/>
                  </a:lnTo>
                  <a:lnTo>
                    <a:pt x="114249" y="127406"/>
                  </a:lnTo>
                  <a:lnTo>
                    <a:pt x="125272" y="106133"/>
                  </a:lnTo>
                  <a:lnTo>
                    <a:pt x="142278" y="93992"/>
                  </a:lnTo>
                  <a:lnTo>
                    <a:pt x="164122" y="90119"/>
                  </a:lnTo>
                  <a:lnTo>
                    <a:pt x="172935" y="90411"/>
                  </a:lnTo>
                  <a:lnTo>
                    <a:pt x="182968" y="91363"/>
                  </a:lnTo>
                  <a:lnTo>
                    <a:pt x="193509" y="93154"/>
                  </a:lnTo>
                  <a:lnTo>
                    <a:pt x="203873" y="95948"/>
                  </a:lnTo>
                  <a:lnTo>
                    <a:pt x="203873" y="68630"/>
                  </a:lnTo>
                  <a:lnTo>
                    <a:pt x="197015" y="67208"/>
                  </a:lnTo>
                  <a:lnTo>
                    <a:pt x="179895" y="65328"/>
                  </a:lnTo>
                  <a:lnTo>
                    <a:pt x="163093" y="64757"/>
                  </a:lnTo>
                  <a:lnTo>
                    <a:pt x="125806" y="71894"/>
                  </a:lnTo>
                  <a:lnTo>
                    <a:pt x="99885" y="91782"/>
                  </a:lnTo>
                  <a:lnTo>
                    <a:pt x="84747" y="122148"/>
                  </a:lnTo>
                  <a:lnTo>
                    <a:pt x="79844" y="160705"/>
                  </a:lnTo>
                  <a:lnTo>
                    <a:pt x="84378" y="197548"/>
                  </a:lnTo>
                  <a:lnTo>
                    <a:pt x="98386" y="226491"/>
                  </a:lnTo>
                  <a:lnTo>
                    <a:pt x="122478" y="245402"/>
                  </a:lnTo>
                  <a:lnTo>
                    <a:pt x="157264" y="252183"/>
                  </a:lnTo>
                  <a:lnTo>
                    <a:pt x="167576" y="251637"/>
                  </a:lnTo>
                  <a:lnTo>
                    <a:pt x="179324" y="250088"/>
                  </a:lnTo>
                  <a:lnTo>
                    <a:pt x="191528" y="247700"/>
                  </a:lnTo>
                  <a:lnTo>
                    <a:pt x="203174" y="244640"/>
                  </a:lnTo>
                  <a:lnTo>
                    <a:pt x="203174" y="246710"/>
                  </a:lnTo>
                  <a:lnTo>
                    <a:pt x="187680" y="282714"/>
                  </a:lnTo>
                  <a:lnTo>
                    <a:pt x="142887" y="297421"/>
                  </a:lnTo>
                  <a:lnTo>
                    <a:pt x="140487" y="297751"/>
                  </a:lnTo>
                  <a:lnTo>
                    <a:pt x="139115" y="299466"/>
                  </a:lnTo>
                  <a:lnTo>
                    <a:pt x="139115" y="301866"/>
                  </a:lnTo>
                  <a:lnTo>
                    <a:pt x="141503" y="320713"/>
                  </a:lnTo>
                  <a:lnTo>
                    <a:pt x="142544" y="324472"/>
                  </a:lnTo>
                  <a:lnTo>
                    <a:pt x="143573" y="324815"/>
                  </a:lnTo>
                  <a:lnTo>
                    <a:pt x="147332" y="324472"/>
                  </a:lnTo>
                  <a:lnTo>
                    <a:pt x="184873" y="315493"/>
                  </a:lnTo>
                  <a:lnTo>
                    <a:pt x="228473" y="272872"/>
                  </a:lnTo>
                  <a:lnTo>
                    <a:pt x="234022" y="234022"/>
                  </a:lnTo>
                  <a:lnTo>
                    <a:pt x="234022" y="226148"/>
                  </a:lnTo>
                  <a:lnTo>
                    <a:pt x="234022" y="90119"/>
                  </a:lnTo>
                  <a:lnTo>
                    <a:pt x="234022" y="79502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9"/>
            <p:cNvSpPr/>
            <p:nvPr/>
          </p:nvSpPr>
          <p:spPr>
            <a:xfrm>
              <a:off x="5375214" y="3709387"/>
              <a:ext cx="148366" cy="25045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0"/>
            <p:cNvSpPr/>
            <p:nvPr/>
          </p:nvSpPr>
          <p:spPr>
            <a:xfrm>
              <a:off x="5551333" y="3733020"/>
              <a:ext cx="118209" cy="23060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1"/>
            <p:cNvSpPr/>
            <p:nvPr/>
          </p:nvSpPr>
          <p:spPr>
            <a:xfrm>
              <a:off x="5696266" y="3711777"/>
              <a:ext cx="40640" cy="248285"/>
            </a:xfrm>
            <a:custGeom>
              <a:avLst/>
              <a:gdLst/>
              <a:ahLst/>
              <a:cxnLst/>
              <a:rect l="l" t="t" r="r" b="b"/>
              <a:pathLst>
                <a:path w="40639" h="248285">
                  <a:moveTo>
                    <a:pt x="33230" y="68183"/>
                  </a:moveTo>
                  <a:lnTo>
                    <a:pt x="6854" y="68183"/>
                  </a:lnTo>
                  <a:lnTo>
                    <a:pt x="4798" y="68872"/>
                  </a:lnTo>
                  <a:lnTo>
                    <a:pt x="4798" y="247376"/>
                  </a:lnTo>
                  <a:lnTo>
                    <a:pt x="6854" y="248069"/>
                  </a:lnTo>
                  <a:lnTo>
                    <a:pt x="33230" y="248069"/>
                  </a:lnTo>
                  <a:lnTo>
                    <a:pt x="34598" y="247376"/>
                  </a:lnTo>
                  <a:lnTo>
                    <a:pt x="34598" y="68872"/>
                  </a:lnTo>
                  <a:lnTo>
                    <a:pt x="33230" y="68183"/>
                  </a:lnTo>
                  <a:close/>
                </a:path>
                <a:path w="40639" h="248285">
                  <a:moveTo>
                    <a:pt x="20224" y="0"/>
                  </a:moveTo>
                  <a:lnTo>
                    <a:pt x="12435" y="1569"/>
                  </a:lnTo>
                  <a:lnTo>
                    <a:pt x="5997" y="5869"/>
                  </a:lnTo>
                  <a:lnTo>
                    <a:pt x="1617" y="12287"/>
                  </a:lnTo>
                  <a:lnTo>
                    <a:pt x="0" y="20210"/>
                  </a:lnTo>
                  <a:lnTo>
                    <a:pt x="1617" y="27943"/>
                  </a:lnTo>
                  <a:lnTo>
                    <a:pt x="5997" y="34263"/>
                  </a:lnTo>
                  <a:lnTo>
                    <a:pt x="12435" y="38528"/>
                  </a:lnTo>
                  <a:lnTo>
                    <a:pt x="20224" y="40092"/>
                  </a:lnTo>
                  <a:lnTo>
                    <a:pt x="27954" y="38528"/>
                  </a:lnTo>
                  <a:lnTo>
                    <a:pt x="34271" y="34263"/>
                  </a:lnTo>
                  <a:lnTo>
                    <a:pt x="38532" y="27943"/>
                  </a:lnTo>
                  <a:lnTo>
                    <a:pt x="40096" y="20210"/>
                  </a:lnTo>
                  <a:lnTo>
                    <a:pt x="38532" y="12287"/>
                  </a:lnTo>
                  <a:lnTo>
                    <a:pt x="34271" y="5869"/>
                  </a:lnTo>
                  <a:lnTo>
                    <a:pt x="27954" y="1569"/>
                  </a:lnTo>
                  <a:lnTo>
                    <a:pt x="20224" y="0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2"/>
          <p:cNvGrpSpPr/>
          <p:nvPr/>
        </p:nvGrpSpPr>
        <p:grpSpPr>
          <a:xfrm>
            <a:off x="6484796" y="3742104"/>
            <a:ext cx="340360" cy="260984"/>
            <a:chOff x="5782953" y="3776195"/>
            <a:chExt cx="340360" cy="260985"/>
          </a:xfrm>
        </p:grpSpPr>
        <p:sp>
          <p:nvSpPr>
            <p:cNvPr id="26" name="object 23"/>
            <p:cNvSpPr/>
            <p:nvPr/>
          </p:nvSpPr>
          <p:spPr>
            <a:xfrm>
              <a:off x="5782953" y="3776195"/>
              <a:ext cx="148009" cy="18365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4"/>
            <p:cNvSpPr/>
            <p:nvPr/>
          </p:nvSpPr>
          <p:spPr>
            <a:xfrm>
              <a:off x="5968663" y="3776537"/>
              <a:ext cx="154305" cy="260350"/>
            </a:xfrm>
            <a:custGeom>
              <a:avLst/>
              <a:gdLst/>
              <a:ahLst/>
              <a:cxnLst/>
              <a:rect l="l" t="t" r="r" b="b"/>
              <a:pathLst>
                <a:path w="154304" h="260350">
                  <a:moveTo>
                    <a:pt x="152675" y="179877"/>
                  </a:moveTo>
                  <a:lnTo>
                    <a:pt x="123350" y="179877"/>
                  </a:lnTo>
                  <a:lnTo>
                    <a:pt x="123350" y="181941"/>
                  </a:lnTo>
                  <a:lnTo>
                    <a:pt x="119421" y="203398"/>
                  </a:lnTo>
                  <a:lnTo>
                    <a:pt x="107849" y="217955"/>
                  </a:lnTo>
                  <a:lnTo>
                    <a:pt x="88952" y="227183"/>
                  </a:lnTo>
                  <a:lnTo>
                    <a:pt x="63050" y="232653"/>
                  </a:lnTo>
                  <a:lnTo>
                    <a:pt x="60641" y="232989"/>
                  </a:lnTo>
                  <a:lnTo>
                    <a:pt x="59273" y="234698"/>
                  </a:lnTo>
                  <a:lnTo>
                    <a:pt x="59273" y="237107"/>
                  </a:lnTo>
                  <a:lnTo>
                    <a:pt x="61682" y="255945"/>
                  </a:lnTo>
                  <a:lnTo>
                    <a:pt x="62704" y="259711"/>
                  </a:lnTo>
                  <a:lnTo>
                    <a:pt x="63731" y="260057"/>
                  </a:lnTo>
                  <a:lnTo>
                    <a:pt x="67503" y="259711"/>
                  </a:lnTo>
                  <a:lnTo>
                    <a:pt x="105043" y="250732"/>
                  </a:lnTo>
                  <a:lnTo>
                    <a:pt x="132176" y="234399"/>
                  </a:lnTo>
                  <a:lnTo>
                    <a:pt x="148645" y="208109"/>
                  </a:lnTo>
                  <a:lnTo>
                    <a:pt x="152675" y="179877"/>
                  </a:lnTo>
                  <a:close/>
                </a:path>
                <a:path w="154304" h="260350">
                  <a:moveTo>
                    <a:pt x="83263" y="0"/>
                  </a:moveTo>
                  <a:lnTo>
                    <a:pt x="45968" y="7136"/>
                  </a:lnTo>
                  <a:lnTo>
                    <a:pt x="20045" y="27025"/>
                  </a:lnTo>
                  <a:lnTo>
                    <a:pt x="4915" y="57388"/>
                  </a:lnTo>
                  <a:lnTo>
                    <a:pt x="0" y="95944"/>
                  </a:lnTo>
                  <a:lnTo>
                    <a:pt x="4535" y="132783"/>
                  </a:lnTo>
                  <a:lnTo>
                    <a:pt x="18547" y="161723"/>
                  </a:lnTo>
                  <a:lnTo>
                    <a:pt x="42646" y="180642"/>
                  </a:lnTo>
                  <a:lnTo>
                    <a:pt x="77443" y="187420"/>
                  </a:lnTo>
                  <a:lnTo>
                    <a:pt x="87746" y="186868"/>
                  </a:lnTo>
                  <a:lnTo>
                    <a:pt x="99496" y="185319"/>
                  </a:lnTo>
                  <a:lnTo>
                    <a:pt x="111696" y="182935"/>
                  </a:lnTo>
                  <a:lnTo>
                    <a:pt x="123350" y="179877"/>
                  </a:lnTo>
                  <a:lnTo>
                    <a:pt x="152675" y="179877"/>
                  </a:lnTo>
                  <a:lnTo>
                    <a:pt x="154191" y="169257"/>
                  </a:lnTo>
                  <a:lnTo>
                    <a:pt x="154191" y="161385"/>
                  </a:lnTo>
                  <a:lnTo>
                    <a:pt x="80865" y="161385"/>
                  </a:lnTo>
                  <a:lnTo>
                    <a:pt x="59697" y="157197"/>
                  </a:lnTo>
                  <a:lnTo>
                    <a:pt x="43860" y="144591"/>
                  </a:lnTo>
                  <a:lnTo>
                    <a:pt x="33932" y="123507"/>
                  </a:lnTo>
                  <a:lnTo>
                    <a:pt x="30495" y="93880"/>
                  </a:lnTo>
                  <a:lnTo>
                    <a:pt x="34420" y="62648"/>
                  </a:lnTo>
                  <a:lnTo>
                    <a:pt x="45444" y="41375"/>
                  </a:lnTo>
                  <a:lnTo>
                    <a:pt x="62442" y="29223"/>
                  </a:lnTo>
                  <a:lnTo>
                    <a:pt x="84286" y="25359"/>
                  </a:lnTo>
                  <a:lnTo>
                    <a:pt x="154191" y="25359"/>
                  </a:lnTo>
                  <a:lnTo>
                    <a:pt x="154191" y="14738"/>
                  </a:lnTo>
                  <a:lnTo>
                    <a:pt x="117181" y="2439"/>
                  </a:lnTo>
                  <a:lnTo>
                    <a:pt x="100062" y="561"/>
                  </a:lnTo>
                  <a:lnTo>
                    <a:pt x="83263" y="0"/>
                  </a:lnTo>
                  <a:close/>
                </a:path>
                <a:path w="154304" h="260350">
                  <a:moveTo>
                    <a:pt x="154191" y="25359"/>
                  </a:moveTo>
                  <a:lnTo>
                    <a:pt x="84286" y="25359"/>
                  </a:lnTo>
                  <a:lnTo>
                    <a:pt x="93101" y="25642"/>
                  </a:lnTo>
                  <a:lnTo>
                    <a:pt x="103135" y="26599"/>
                  </a:lnTo>
                  <a:lnTo>
                    <a:pt x="113683" y="28391"/>
                  </a:lnTo>
                  <a:lnTo>
                    <a:pt x="124038" y="31179"/>
                  </a:lnTo>
                  <a:lnTo>
                    <a:pt x="124038" y="154519"/>
                  </a:lnTo>
                  <a:lnTo>
                    <a:pt x="111123" y="157905"/>
                  </a:lnTo>
                  <a:lnTo>
                    <a:pt x="99109" y="160008"/>
                  </a:lnTo>
                  <a:lnTo>
                    <a:pt x="88766" y="161083"/>
                  </a:lnTo>
                  <a:lnTo>
                    <a:pt x="80865" y="161385"/>
                  </a:lnTo>
                  <a:lnTo>
                    <a:pt x="154191" y="161385"/>
                  </a:lnTo>
                  <a:lnTo>
                    <a:pt x="154191" y="25359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5"/>
          <p:cNvGrpSpPr/>
          <p:nvPr/>
        </p:nvGrpSpPr>
        <p:grpSpPr>
          <a:xfrm>
            <a:off x="6964837" y="3677687"/>
            <a:ext cx="608965" cy="252095"/>
            <a:chOff x="6262992" y="3711777"/>
            <a:chExt cx="608965" cy="252095"/>
          </a:xfrm>
        </p:grpSpPr>
        <p:sp>
          <p:nvSpPr>
            <p:cNvPr id="29" name="object 26"/>
            <p:cNvSpPr/>
            <p:nvPr/>
          </p:nvSpPr>
          <p:spPr>
            <a:xfrm>
              <a:off x="6262992" y="3719316"/>
              <a:ext cx="176453" cy="24053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7"/>
            <p:cNvSpPr/>
            <p:nvPr/>
          </p:nvSpPr>
          <p:spPr>
            <a:xfrm>
              <a:off x="6480572" y="3779615"/>
              <a:ext cx="145277" cy="18366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8"/>
            <p:cNvSpPr/>
            <p:nvPr/>
          </p:nvSpPr>
          <p:spPr>
            <a:xfrm>
              <a:off x="6659088" y="3776195"/>
              <a:ext cx="134993" cy="18742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9"/>
            <p:cNvSpPr/>
            <p:nvPr/>
          </p:nvSpPr>
          <p:spPr>
            <a:xfrm>
              <a:off x="6831431" y="3711777"/>
              <a:ext cx="40640" cy="248285"/>
            </a:xfrm>
            <a:custGeom>
              <a:avLst/>
              <a:gdLst/>
              <a:ahLst/>
              <a:cxnLst/>
              <a:rect l="l" t="t" r="r" b="b"/>
              <a:pathLst>
                <a:path w="40640" h="248285">
                  <a:moveTo>
                    <a:pt x="33235" y="68183"/>
                  </a:moveTo>
                  <a:lnTo>
                    <a:pt x="6854" y="68183"/>
                  </a:lnTo>
                  <a:lnTo>
                    <a:pt x="4799" y="68872"/>
                  </a:lnTo>
                  <a:lnTo>
                    <a:pt x="4799" y="247376"/>
                  </a:lnTo>
                  <a:lnTo>
                    <a:pt x="6854" y="248069"/>
                  </a:lnTo>
                  <a:lnTo>
                    <a:pt x="33235" y="248069"/>
                  </a:lnTo>
                  <a:lnTo>
                    <a:pt x="34603" y="247376"/>
                  </a:lnTo>
                  <a:lnTo>
                    <a:pt x="34603" y="68872"/>
                  </a:lnTo>
                  <a:lnTo>
                    <a:pt x="33235" y="68183"/>
                  </a:lnTo>
                  <a:close/>
                </a:path>
                <a:path w="40640" h="248285">
                  <a:moveTo>
                    <a:pt x="20224" y="0"/>
                  </a:moveTo>
                  <a:lnTo>
                    <a:pt x="12437" y="1569"/>
                  </a:lnTo>
                  <a:lnTo>
                    <a:pt x="5999" y="5869"/>
                  </a:lnTo>
                  <a:lnTo>
                    <a:pt x="1617" y="12287"/>
                  </a:lnTo>
                  <a:lnTo>
                    <a:pt x="0" y="20210"/>
                  </a:lnTo>
                  <a:lnTo>
                    <a:pt x="1617" y="27943"/>
                  </a:lnTo>
                  <a:lnTo>
                    <a:pt x="5999" y="34263"/>
                  </a:lnTo>
                  <a:lnTo>
                    <a:pt x="12437" y="38528"/>
                  </a:lnTo>
                  <a:lnTo>
                    <a:pt x="20224" y="40092"/>
                  </a:lnTo>
                  <a:lnTo>
                    <a:pt x="27954" y="38528"/>
                  </a:lnTo>
                  <a:lnTo>
                    <a:pt x="34272" y="34263"/>
                  </a:lnTo>
                  <a:lnTo>
                    <a:pt x="38534" y="27943"/>
                  </a:lnTo>
                  <a:lnTo>
                    <a:pt x="40097" y="20210"/>
                  </a:lnTo>
                  <a:lnTo>
                    <a:pt x="38534" y="12287"/>
                  </a:lnTo>
                  <a:lnTo>
                    <a:pt x="34272" y="5869"/>
                  </a:lnTo>
                  <a:lnTo>
                    <a:pt x="27954" y="1569"/>
                  </a:lnTo>
                  <a:lnTo>
                    <a:pt x="20224" y="0"/>
                  </a:lnTo>
                  <a:close/>
                </a:path>
              </a:pathLst>
            </a:custGeom>
            <a:solidFill>
              <a:srgbClr val="2524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0"/>
          <p:cNvGrpSpPr/>
          <p:nvPr/>
        </p:nvGrpSpPr>
        <p:grpSpPr>
          <a:xfrm>
            <a:off x="7619967" y="3742104"/>
            <a:ext cx="659765" cy="187960"/>
            <a:chOff x="6918122" y="3776195"/>
            <a:chExt cx="659765" cy="187960"/>
          </a:xfrm>
        </p:grpSpPr>
        <p:sp>
          <p:nvSpPr>
            <p:cNvPr id="34" name="object 31"/>
            <p:cNvSpPr/>
            <p:nvPr/>
          </p:nvSpPr>
          <p:spPr>
            <a:xfrm>
              <a:off x="7103829" y="3776195"/>
              <a:ext cx="154194" cy="18742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2"/>
            <p:cNvSpPr/>
            <p:nvPr/>
          </p:nvSpPr>
          <p:spPr>
            <a:xfrm>
              <a:off x="6918122" y="3776195"/>
              <a:ext cx="148010" cy="18365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3"/>
            <p:cNvSpPr/>
            <p:nvPr/>
          </p:nvSpPr>
          <p:spPr>
            <a:xfrm>
              <a:off x="7283725" y="3776195"/>
              <a:ext cx="134992" cy="18742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4"/>
            <p:cNvSpPr/>
            <p:nvPr/>
          </p:nvSpPr>
          <p:spPr>
            <a:xfrm>
              <a:off x="7442703" y="3776195"/>
              <a:ext cx="134979" cy="18742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045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Рисунок 3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40"/>
            <a:ext cx="12192000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244098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История компании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2" name="object 18"/>
          <p:cNvSpPr txBox="1"/>
          <p:nvPr/>
        </p:nvSpPr>
        <p:spPr>
          <a:xfrm>
            <a:off x="2276149" y="3987060"/>
            <a:ext cx="1734820" cy="632854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65"/>
              </a:spcBef>
            </a:pP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Открытие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собственного  производственного  комплекса в </a:t>
            </a:r>
            <a:r>
              <a:rPr sz="1250" spc="-20" dirty="0">
                <a:solidFill>
                  <a:srgbClr val="727271"/>
                </a:solidFill>
                <a:latin typeface="Calibri"/>
                <a:cs typeface="Calibri"/>
              </a:rPr>
              <a:t>г.</a:t>
            </a:r>
            <a:r>
              <a:rPr sz="1250" spc="-8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Балашиха</a:t>
            </a:r>
            <a:endParaRPr sz="1250" dirty="0">
              <a:latin typeface="Calibri"/>
              <a:cs typeface="Calibri"/>
            </a:endParaRPr>
          </a:p>
        </p:txBody>
      </p:sp>
      <p:sp>
        <p:nvSpPr>
          <p:cNvPr id="173" name="object 19"/>
          <p:cNvSpPr txBox="1"/>
          <p:nvPr/>
        </p:nvSpPr>
        <p:spPr>
          <a:xfrm>
            <a:off x="4510264" y="4941920"/>
            <a:ext cx="1694814" cy="880578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278765">
              <a:lnSpc>
                <a:spcPct val="105000"/>
              </a:lnSpc>
              <a:spcBef>
                <a:spcPts val="65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Регистрация  торговой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марки</a:t>
            </a:r>
            <a:r>
              <a:rPr sz="1250" spc="-9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ALB</a:t>
            </a:r>
            <a:endParaRPr sz="1250">
              <a:latin typeface="Calibri"/>
              <a:cs typeface="Calibri"/>
            </a:endParaRPr>
          </a:p>
          <a:p>
            <a:pPr marL="12700" marR="5080">
              <a:lnSpc>
                <a:spcPct val="105000"/>
              </a:lnSpc>
              <a:spcBef>
                <a:spcPts val="320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Получение</a:t>
            </a:r>
            <a:r>
              <a:rPr sz="1250" spc="-4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сертификата  соответствия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74" name="object 20"/>
          <p:cNvSpPr txBox="1"/>
          <p:nvPr/>
        </p:nvSpPr>
        <p:spPr>
          <a:xfrm>
            <a:off x="5715584" y="1937484"/>
            <a:ext cx="2994660" cy="2166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Расширение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производственных</a:t>
            </a:r>
            <a:r>
              <a:rPr sz="1250" spc="-6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площадей</a:t>
            </a:r>
            <a:endParaRPr sz="1250" dirty="0">
              <a:latin typeface="Calibri"/>
              <a:cs typeface="Calibri"/>
            </a:endParaRPr>
          </a:p>
        </p:txBody>
      </p:sp>
      <p:sp>
        <p:nvSpPr>
          <p:cNvPr id="175" name="object 21"/>
          <p:cNvSpPr txBox="1"/>
          <p:nvPr/>
        </p:nvSpPr>
        <p:spPr>
          <a:xfrm>
            <a:off x="5715572" y="2137413"/>
            <a:ext cx="2909570" cy="2166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Расширение организационной</a:t>
            </a:r>
            <a:r>
              <a:rPr sz="1250" spc="-70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структуры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76" name="object 22"/>
          <p:cNvSpPr txBox="1"/>
          <p:nvPr/>
        </p:nvSpPr>
        <p:spPr>
          <a:xfrm>
            <a:off x="4365031" y="2898787"/>
            <a:ext cx="1694180" cy="2166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Открытие</a:t>
            </a:r>
            <a:r>
              <a:rPr sz="1250" spc="-2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0" dirty="0">
                <a:solidFill>
                  <a:srgbClr val="727271"/>
                </a:solidFill>
                <a:latin typeface="Calibri"/>
                <a:cs typeface="Calibri"/>
              </a:rPr>
              <a:t>производства</a:t>
            </a:r>
            <a:endParaRPr sz="1250" dirty="0">
              <a:latin typeface="Calibri"/>
              <a:cs typeface="Calibri"/>
            </a:endParaRPr>
          </a:p>
        </p:txBody>
      </p:sp>
      <p:sp>
        <p:nvSpPr>
          <p:cNvPr id="177" name="object 23"/>
          <p:cNvSpPr txBox="1"/>
          <p:nvPr/>
        </p:nvSpPr>
        <p:spPr>
          <a:xfrm>
            <a:off x="4365033" y="3098722"/>
            <a:ext cx="1653539" cy="42227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65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светильников</a:t>
            </a:r>
            <a:r>
              <a:rPr sz="1250" spc="-40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премиум  сегмента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78" name="object 24"/>
          <p:cNvSpPr txBox="1"/>
          <p:nvPr/>
        </p:nvSpPr>
        <p:spPr>
          <a:xfrm>
            <a:off x="6688031" y="3785275"/>
            <a:ext cx="1736725" cy="702217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3970" marR="312420">
              <a:lnSpc>
                <a:spcPct val="104900"/>
              </a:lnSpc>
              <a:spcBef>
                <a:spcPts val="65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Запуск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программы  импор</a:t>
            </a:r>
            <a:r>
              <a:rPr sz="1250" dirty="0">
                <a:solidFill>
                  <a:srgbClr val="727271"/>
                </a:solidFill>
                <a:latin typeface="Calibri"/>
                <a:cs typeface="Calibri"/>
              </a:rPr>
              <a:t>т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озаме</a:t>
            </a:r>
            <a:r>
              <a:rPr sz="1250" spc="10" dirty="0">
                <a:solidFill>
                  <a:srgbClr val="727271"/>
                </a:solidFill>
                <a:latin typeface="Calibri"/>
                <a:cs typeface="Calibri"/>
              </a:rPr>
              <a:t>щ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ения</a:t>
            </a:r>
            <a:endParaRPr sz="12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Открытие </a:t>
            </a:r>
            <a:r>
              <a:rPr sz="1250" dirty="0">
                <a:solidFill>
                  <a:srgbClr val="727271"/>
                </a:solidFill>
                <a:latin typeface="Calibri"/>
                <a:cs typeface="Calibri"/>
              </a:rPr>
              <a:t>отдела</a:t>
            </a:r>
            <a:r>
              <a:rPr sz="1250" spc="-7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НИОКР</a:t>
            </a:r>
            <a:endParaRPr sz="1250" dirty="0">
              <a:latin typeface="Calibri"/>
              <a:cs typeface="Calibri"/>
            </a:endParaRPr>
          </a:p>
        </p:txBody>
      </p:sp>
      <p:grpSp>
        <p:nvGrpSpPr>
          <p:cNvPr id="179" name="object 25"/>
          <p:cNvGrpSpPr/>
          <p:nvPr/>
        </p:nvGrpSpPr>
        <p:grpSpPr>
          <a:xfrm>
            <a:off x="2230288" y="2649737"/>
            <a:ext cx="6459320" cy="3316994"/>
            <a:chOff x="865055" y="3161714"/>
            <a:chExt cx="6459320" cy="3316994"/>
          </a:xfrm>
        </p:grpSpPr>
        <p:sp>
          <p:nvSpPr>
            <p:cNvPr id="180" name="object 26"/>
            <p:cNvSpPr/>
            <p:nvPr/>
          </p:nvSpPr>
          <p:spPr>
            <a:xfrm>
              <a:off x="865055" y="6431083"/>
              <a:ext cx="528955" cy="47625"/>
            </a:xfrm>
            <a:custGeom>
              <a:avLst/>
              <a:gdLst/>
              <a:ahLst/>
              <a:cxnLst/>
              <a:rect l="l" t="t" r="r" b="b"/>
              <a:pathLst>
                <a:path w="528955" h="47625">
                  <a:moveTo>
                    <a:pt x="0" y="47002"/>
                  </a:moveTo>
                  <a:lnTo>
                    <a:pt x="528933" y="47002"/>
                  </a:lnTo>
                  <a:lnTo>
                    <a:pt x="528933" y="0"/>
                  </a:lnTo>
                  <a:lnTo>
                    <a:pt x="0" y="0"/>
                  </a:lnTo>
                  <a:lnTo>
                    <a:pt x="0" y="47002"/>
                  </a:lnTo>
                  <a:close/>
                </a:path>
              </a:pathLst>
            </a:custGeom>
            <a:solidFill>
              <a:srgbClr val="27020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27"/>
            <p:cNvSpPr/>
            <p:nvPr/>
          </p:nvSpPr>
          <p:spPr>
            <a:xfrm>
              <a:off x="865055" y="5996113"/>
              <a:ext cx="528955" cy="434975"/>
            </a:xfrm>
            <a:custGeom>
              <a:avLst/>
              <a:gdLst/>
              <a:ahLst/>
              <a:cxnLst/>
              <a:rect l="l" t="t" r="r" b="b"/>
              <a:pathLst>
                <a:path w="528955" h="434975">
                  <a:moveTo>
                    <a:pt x="528933" y="0"/>
                  </a:moveTo>
                  <a:lnTo>
                    <a:pt x="0" y="0"/>
                  </a:lnTo>
                  <a:lnTo>
                    <a:pt x="0" y="434969"/>
                  </a:lnTo>
                  <a:lnTo>
                    <a:pt x="528933" y="434969"/>
                  </a:lnTo>
                  <a:lnTo>
                    <a:pt x="528933" y="0"/>
                  </a:lnTo>
                  <a:close/>
                </a:path>
              </a:pathLst>
            </a:custGeom>
            <a:solidFill>
              <a:srgbClr val="8219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28"/>
            <p:cNvSpPr/>
            <p:nvPr/>
          </p:nvSpPr>
          <p:spPr>
            <a:xfrm>
              <a:off x="1393639" y="5478127"/>
              <a:ext cx="528320" cy="1000125"/>
            </a:xfrm>
            <a:custGeom>
              <a:avLst/>
              <a:gdLst/>
              <a:ahLst/>
              <a:cxnLst/>
              <a:rect l="l" t="t" r="r" b="b"/>
              <a:pathLst>
                <a:path w="528319" h="1000125">
                  <a:moveTo>
                    <a:pt x="528072" y="0"/>
                  </a:moveTo>
                  <a:lnTo>
                    <a:pt x="0" y="566853"/>
                  </a:lnTo>
                  <a:lnTo>
                    <a:pt x="320" y="999882"/>
                  </a:lnTo>
                  <a:lnTo>
                    <a:pt x="528072" y="433652"/>
                  </a:lnTo>
                  <a:lnTo>
                    <a:pt x="528072" y="0"/>
                  </a:lnTo>
                  <a:close/>
                </a:path>
              </a:pathLst>
            </a:custGeom>
            <a:solidFill>
              <a:srgbClr val="0335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29"/>
            <p:cNvSpPr/>
            <p:nvPr/>
          </p:nvSpPr>
          <p:spPr>
            <a:xfrm>
              <a:off x="1393574" y="5429481"/>
              <a:ext cx="528320" cy="1002030"/>
            </a:xfrm>
            <a:custGeom>
              <a:avLst/>
              <a:gdLst/>
              <a:ahLst/>
              <a:cxnLst/>
              <a:rect l="l" t="t" r="r" b="b"/>
              <a:pathLst>
                <a:path w="528319" h="1002029">
                  <a:moveTo>
                    <a:pt x="528231" y="0"/>
                  </a:moveTo>
                  <a:lnTo>
                    <a:pt x="64" y="566384"/>
                  </a:lnTo>
                  <a:lnTo>
                    <a:pt x="0" y="1001695"/>
                  </a:lnTo>
                  <a:lnTo>
                    <a:pt x="528126" y="434973"/>
                  </a:lnTo>
                  <a:lnTo>
                    <a:pt x="528231" y="0"/>
                  </a:lnTo>
                  <a:close/>
                </a:path>
              </a:pathLst>
            </a:custGeom>
            <a:solidFill>
              <a:srgbClr val="0064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30"/>
            <p:cNvSpPr/>
            <p:nvPr/>
          </p:nvSpPr>
          <p:spPr>
            <a:xfrm>
              <a:off x="1921711" y="5864483"/>
              <a:ext cx="529590" cy="47625"/>
            </a:xfrm>
            <a:custGeom>
              <a:avLst/>
              <a:gdLst/>
              <a:ahLst/>
              <a:cxnLst/>
              <a:rect l="l" t="t" r="r" b="b"/>
              <a:pathLst>
                <a:path w="529589" h="47625">
                  <a:moveTo>
                    <a:pt x="0" y="47315"/>
                  </a:moveTo>
                  <a:lnTo>
                    <a:pt x="529013" y="47315"/>
                  </a:lnTo>
                  <a:lnTo>
                    <a:pt x="529013" y="0"/>
                  </a:lnTo>
                  <a:lnTo>
                    <a:pt x="0" y="0"/>
                  </a:lnTo>
                  <a:lnTo>
                    <a:pt x="0" y="47315"/>
                  </a:lnTo>
                  <a:close/>
                </a:path>
              </a:pathLst>
            </a:custGeom>
            <a:solidFill>
              <a:srgbClr val="193D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31"/>
            <p:cNvSpPr/>
            <p:nvPr/>
          </p:nvSpPr>
          <p:spPr>
            <a:xfrm>
              <a:off x="1921723" y="5429509"/>
              <a:ext cx="529590" cy="434975"/>
            </a:xfrm>
            <a:custGeom>
              <a:avLst/>
              <a:gdLst/>
              <a:ahLst/>
              <a:cxnLst/>
              <a:rect l="l" t="t" r="r" b="b"/>
              <a:pathLst>
                <a:path w="529589" h="434975">
                  <a:moveTo>
                    <a:pt x="529001" y="0"/>
                  </a:moveTo>
                  <a:lnTo>
                    <a:pt x="64" y="0"/>
                  </a:lnTo>
                  <a:lnTo>
                    <a:pt x="0" y="434952"/>
                  </a:lnTo>
                  <a:lnTo>
                    <a:pt x="529001" y="434973"/>
                  </a:lnTo>
                  <a:lnTo>
                    <a:pt x="529001" y="0"/>
                  </a:lnTo>
                  <a:close/>
                </a:path>
              </a:pathLst>
            </a:custGeom>
            <a:solidFill>
              <a:srgbClr val="007A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32"/>
            <p:cNvSpPr/>
            <p:nvPr/>
          </p:nvSpPr>
          <p:spPr>
            <a:xfrm>
              <a:off x="2450599" y="4911527"/>
              <a:ext cx="528320" cy="1000125"/>
            </a:xfrm>
            <a:custGeom>
              <a:avLst/>
              <a:gdLst/>
              <a:ahLst/>
              <a:cxnLst/>
              <a:rect l="l" t="t" r="r" b="b"/>
              <a:pathLst>
                <a:path w="528319" h="1000125">
                  <a:moveTo>
                    <a:pt x="528072" y="0"/>
                  </a:moveTo>
                  <a:lnTo>
                    <a:pt x="0" y="566849"/>
                  </a:lnTo>
                  <a:lnTo>
                    <a:pt x="114" y="999935"/>
                  </a:lnTo>
                  <a:lnTo>
                    <a:pt x="527993" y="432936"/>
                  </a:lnTo>
                  <a:lnTo>
                    <a:pt x="528072" y="0"/>
                  </a:lnTo>
                  <a:close/>
                </a:path>
              </a:pathLst>
            </a:custGeom>
            <a:solidFill>
              <a:srgbClr val="8359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33"/>
            <p:cNvSpPr/>
            <p:nvPr/>
          </p:nvSpPr>
          <p:spPr>
            <a:xfrm>
              <a:off x="2450599" y="4862412"/>
              <a:ext cx="528320" cy="1002665"/>
            </a:xfrm>
            <a:custGeom>
              <a:avLst/>
              <a:gdLst/>
              <a:ahLst/>
              <a:cxnLst/>
              <a:rect l="l" t="t" r="r" b="b"/>
              <a:pathLst>
                <a:path w="528319" h="1002664">
                  <a:moveTo>
                    <a:pt x="528072" y="0"/>
                  </a:moveTo>
                  <a:lnTo>
                    <a:pt x="0" y="566849"/>
                  </a:lnTo>
                  <a:lnTo>
                    <a:pt x="100" y="1002085"/>
                  </a:lnTo>
                  <a:lnTo>
                    <a:pt x="527993" y="435093"/>
                  </a:lnTo>
                  <a:lnTo>
                    <a:pt x="528072" y="0"/>
                  </a:lnTo>
                  <a:close/>
                </a:path>
              </a:pathLst>
            </a:custGeom>
            <a:solidFill>
              <a:srgbClr val="D79B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34"/>
            <p:cNvSpPr/>
            <p:nvPr/>
          </p:nvSpPr>
          <p:spPr>
            <a:xfrm>
              <a:off x="2978589" y="5297511"/>
              <a:ext cx="551180" cy="46990"/>
            </a:xfrm>
            <a:custGeom>
              <a:avLst/>
              <a:gdLst/>
              <a:ahLst/>
              <a:cxnLst/>
              <a:rect l="l" t="t" r="r" b="b"/>
              <a:pathLst>
                <a:path w="551179" h="46989">
                  <a:moveTo>
                    <a:pt x="0" y="46951"/>
                  </a:moveTo>
                  <a:lnTo>
                    <a:pt x="550666" y="46951"/>
                  </a:lnTo>
                  <a:lnTo>
                    <a:pt x="550666" y="0"/>
                  </a:lnTo>
                  <a:lnTo>
                    <a:pt x="0" y="0"/>
                  </a:lnTo>
                  <a:lnTo>
                    <a:pt x="0" y="46951"/>
                  </a:lnTo>
                  <a:close/>
                </a:path>
              </a:pathLst>
            </a:custGeom>
            <a:solidFill>
              <a:srgbClr val="6D5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35"/>
            <p:cNvSpPr/>
            <p:nvPr/>
          </p:nvSpPr>
          <p:spPr>
            <a:xfrm>
              <a:off x="2978589" y="4862545"/>
              <a:ext cx="551180" cy="434975"/>
            </a:xfrm>
            <a:custGeom>
              <a:avLst/>
              <a:gdLst/>
              <a:ahLst/>
              <a:cxnLst/>
              <a:rect l="l" t="t" r="r" b="b"/>
              <a:pathLst>
                <a:path w="551179" h="434975">
                  <a:moveTo>
                    <a:pt x="550666" y="0"/>
                  </a:moveTo>
                  <a:lnTo>
                    <a:pt x="0" y="0"/>
                  </a:lnTo>
                  <a:lnTo>
                    <a:pt x="0" y="434966"/>
                  </a:lnTo>
                  <a:lnTo>
                    <a:pt x="550666" y="434966"/>
                  </a:lnTo>
                  <a:lnTo>
                    <a:pt x="550666" y="0"/>
                  </a:lnTo>
                  <a:close/>
                </a:path>
              </a:pathLst>
            </a:custGeom>
            <a:solidFill>
              <a:srgbClr val="FFB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36"/>
            <p:cNvSpPr/>
            <p:nvPr/>
          </p:nvSpPr>
          <p:spPr>
            <a:xfrm>
              <a:off x="3529162" y="4344736"/>
              <a:ext cx="528320" cy="1000760"/>
            </a:xfrm>
            <a:custGeom>
              <a:avLst/>
              <a:gdLst/>
              <a:ahLst/>
              <a:cxnLst/>
              <a:rect l="l" t="t" r="r" b="b"/>
              <a:pathLst>
                <a:path w="528320" h="1000760">
                  <a:moveTo>
                    <a:pt x="528073" y="0"/>
                  </a:moveTo>
                  <a:lnTo>
                    <a:pt x="0" y="566851"/>
                  </a:lnTo>
                  <a:lnTo>
                    <a:pt x="0" y="1000504"/>
                  </a:lnTo>
                  <a:lnTo>
                    <a:pt x="528073" y="433652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66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37"/>
            <p:cNvSpPr/>
            <p:nvPr/>
          </p:nvSpPr>
          <p:spPr>
            <a:xfrm>
              <a:off x="3529162" y="4295625"/>
              <a:ext cx="528320" cy="1002030"/>
            </a:xfrm>
            <a:custGeom>
              <a:avLst/>
              <a:gdLst/>
              <a:ahLst/>
              <a:cxnLst/>
              <a:rect l="l" t="t" r="r" b="b"/>
              <a:pathLst>
                <a:path w="528320" h="1002029">
                  <a:moveTo>
                    <a:pt x="528073" y="0"/>
                  </a:moveTo>
                  <a:lnTo>
                    <a:pt x="0" y="566847"/>
                  </a:lnTo>
                  <a:lnTo>
                    <a:pt x="0" y="1001948"/>
                  </a:lnTo>
                  <a:lnTo>
                    <a:pt x="528073" y="435001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CD5E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38"/>
            <p:cNvSpPr/>
            <p:nvPr/>
          </p:nvSpPr>
          <p:spPr>
            <a:xfrm>
              <a:off x="4057235" y="4730599"/>
              <a:ext cx="525145" cy="48260"/>
            </a:xfrm>
            <a:custGeom>
              <a:avLst/>
              <a:gdLst/>
              <a:ahLst/>
              <a:cxnLst/>
              <a:rect l="l" t="t" r="r" b="b"/>
              <a:pathLst>
                <a:path w="525145" h="48260">
                  <a:moveTo>
                    <a:pt x="0" y="47757"/>
                  </a:moveTo>
                  <a:lnTo>
                    <a:pt x="525146" y="47757"/>
                  </a:lnTo>
                  <a:lnTo>
                    <a:pt x="525146" y="0"/>
                  </a:lnTo>
                  <a:lnTo>
                    <a:pt x="0" y="0"/>
                  </a:lnTo>
                  <a:lnTo>
                    <a:pt x="0" y="47757"/>
                  </a:lnTo>
                  <a:close/>
                </a:path>
              </a:pathLst>
            </a:custGeom>
            <a:solidFill>
              <a:srgbClr val="7426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39"/>
            <p:cNvSpPr/>
            <p:nvPr/>
          </p:nvSpPr>
          <p:spPr>
            <a:xfrm>
              <a:off x="4057232" y="4295629"/>
              <a:ext cx="527050" cy="434975"/>
            </a:xfrm>
            <a:custGeom>
              <a:avLst/>
              <a:gdLst/>
              <a:ahLst/>
              <a:cxnLst/>
              <a:rect l="l" t="t" r="r" b="b"/>
              <a:pathLst>
                <a:path w="527050" h="434975">
                  <a:moveTo>
                    <a:pt x="526557" y="0"/>
                  </a:moveTo>
                  <a:lnTo>
                    <a:pt x="0" y="0"/>
                  </a:lnTo>
                  <a:lnTo>
                    <a:pt x="0" y="434969"/>
                  </a:lnTo>
                  <a:lnTo>
                    <a:pt x="526557" y="434969"/>
                  </a:lnTo>
                  <a:lnTo>
                    <a:pt x="526557" y="0"/>
                  </a:lnTo>
                  <a:close/>
                </a:path>
              </a:pathLst>
            </a:custGeom>
            <a:solidFill>
              <a:srgbClr val="F57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40"/>
            <p:cNvSpPr/>
            <p:nvPr/>
          </p:nvSpPr>
          <p:spPr>
            <a:xfrm>
              <a:off x="1413332" y="4527500"/>
              <a:ext cx="2619375" cy="1678939"/>
            </a:xfrm>
            <a:custGeom>
              <a:avLst/>
              <a:gdLst/>
              <a:ahLst/>
              <a:cxnLst/>
              <a:rect l="l" t="t" r="r" b="b"/>
              <a:pathLst>
                <a:path w="2619375" h="1678939">
                  <a:moveTo>
                    <a:pt x="74396" y="1553108"/>
                  </a:moveTo>
                  <a:lnTo>
                    <a:pt x="0" y="1631696"/>
                  </a:lnTo>
                  <a:lnTo>
                    <a:pt x="0" y="1678533"/>
                  </a:lnTo>
                  <a:lnTo>
                    <a:pt x="74396" y="1600098"/>
                  </a:lnTo>
                  <a:lnTo>
                    <a:pt x="74396" y="1553108"/>
                  </a:lnTo>
                  <a:close/>
                </a:path>
                <a:path w="2619375" h="1678939">
                  <a:moveTo>
                    <a:pt x="322326" y="1326451"/>
                  </a:moveTo>
                  <a:lnTo>
                    <a:pt x="277571" y="1341208"/>
                  </a:lnTo>
                  <a:lnTo>
                    <a:pt x="277571" y="1352105"/>
                  </a:lnTo>
                  <a:lnTo>
                    <a:pt x="203225" y="1430616"/>
                  </a:lnTo>
                  <a:lnTo>
                    <a:pt x="203225" y="1477467"/>
                  </a:lnTo>
                  <a:lnTo>
                    <a:pt x="277571" y="1399082"/>
                  </a:lnTo>
                  <a:lnTo>
                    <a:pt x="277571" y="1411452"/>
                  </a:lnTo>
                  <a:lnTo>
                    <a:pt x="322326" y="1326451"/>
                  </a:lnTo>
                  <a:close/>
                </a:path>
                <a:path w="2619375" h="1678939">
                  <a:moveTo>
                    <a:pt x="485203" y="1137094"/>
                  </a:moveTo>
                  <a:lnTo>
                    <a:pt x="410806" y="1215669"/>
                  </a:lnTo>
                  <a:lnTo>
                    <a:pt x="410806" y="1262532"/>
                  </a:lnTo>
                  <a:lnTo>
                    <a:pt x="485203" y="1184084"/>
                  </a:lnTo>
                  <a:lnTo>
                    <a:pt x="485203" y="1137094"/>
                  </a:lnTo>
                  <a:close/>
                </a:path>
                <a:path w="2619375" h="1678939">
                  <a:moveTo>
                    <a:pt x="1128280" y="989177"/>
                  </a:moveTo>
                  <a:lnTo>
                    <a:pt x="1053871" y="1067765"/>
                  </a:lnTo>
                  <a:lnTo>
                    <a:pt x="1053871" y="1114615"/>
                  </a:lnTo>
                  <a:lnTo>
                    <a:pt x="1128268" y="1036167"/>
                  </a:lnTo>
                  <a:lnTo>
                    <a:pt x="1128280" y="989177"/>
                  </a:lnTo>
                  <a:close/>
                </a:path>
                <a:path w="2619375" h="1678939">
                  <a:moveTo>
                    <a:pt x="1376210" y="762520"/>
                  </a:moveTo>
                  <a:lnTo>
                    <a:pt x="1331442" y="777278"/>
                  </a:lnTo>
                  <a:lnTo>
                    <a:pt x="1331442" y="788174"/>
                  </a:lnTo>
                  <a:lnTo>
                    <a:pt x="1257096" y="866686"/>
                  </a:lnTo>
                  <a:lnTo>
                    <a:pt x="1257096" y="913536"/>
                  </a:lnTo>
                  <a:lnTo>
                    <a:pt x="1331442" y="835164"/>
                  </a:lnTo>
                  <a:lnTo>
                    <a:pt x="1331442" y="847521"/>
                  </a:lnTo>
                  <a:lnTo>
                    <a:pt x="1376210" y="762520"/>
                  </a:lnTo>
                  <a:close/>
                </a:path>
                <a:path w="2619375" h="1678939">
                  <a:moveTo>
                    <a:pt x="1539087" y="573163"/>
                  </a:moveTo>
                  <a:lnTo>
                    <a:pt x="1464678" y="651751"/>
                  </a:lnTo>
                  <a:lnTo>
                    <a:pt x="1464678" y="698601"/>
                  </a:lnTo>
                  <a:lnTo>
                    <a:pt x="1539087" y="620153"/>
                  </a:lnTo>
                  <a:lnTo>
                    <a:pt x="1539087" y="573163"/>
                  </a:lnTo>
                  <a:close/>
                </a:path>
                <a:path w="2619375" h="1678939">
                  <a:moveTo>
                    <a:pt x="2208276" y="416013"/>
                  </a:moveTo>
                  <a:lnTo>
                    <a:pt x="2133879" y="494588"/>
                  </a:lnTo>
                  <a:lnTo>
                    <a:pt x="2133879" y="541439"/>
                  </a:lnTo>
                  <a:lnTo>
                    <a:pt x="2208276" y="462991"/>
                  </a:lnTo>
                  <a:lnTo>
                    <a:pt x="2208276" y="416013"/>
                  </a:lnTo>
                  <a:close/>
                </a:path>
                <a:path w="2619375" h="1678939">
                  <a:moveTo>
                    <a:pt x="2456218" y="189357"/>
                  </a:moveTo>
                  <a:lnTo>
                    <a:pt x="2411450" y="204114"/>
                  </a:lnTo>
                  <a:lnTo>
                    <a:pt x="2411450" y="214998"/>
                  </a:lnTo>
                  <a:lnTo>
                    <a:pt x="2337104" y="293509"/>
                  </a:lnTo>
                  <a:lnTo>
                    <a:pt x="2337104" y="340360"/>
                  </a:lnTo>
                  <a:lnTo>
                    <a:pt x="2411450" y="261988"/>
                  </a:lnTo>
                  <a:lnTo>
                    <a:pt x="2411450" y="274345"/>
                  </a:lnTo>
                  <a:lnTo>
                    <a:pt x="2456218" y="189357"/>
                  </a:lnTo>
                  <a:close/>
                </a:path>
                <a:path w="2619375" h="1678939">
                  <a:moveTo>
                    <a:pt x="2619095" y="0"/>
                  </a:moveTo>
                  <a:lnTo>
                    <a:pt x="2544686" y="78574"/>
                  </a:lnTo>
                  <a:lnTo>
                    <a:pt x="2544686" y="125425"/>
                  </a:lnTo>
                  <a:lnTo>
                    <a:pt x="2619083" y="46977"/>
                  </a:lnTo>
                  <a:lnTo>
                    <a:pt x="2619095" y="0"/>
                  </a:lnTo>
                  <a:close/>
                </a:path>
              </a:pathLst>
            </a:custGeom>
            <a:solidFill>
              <a:srgbClr val="FEFEF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41"/>
            <p:cNvSpPr/>
            <p:nvPr/>
          </p:nvSpPr>
          <p:spPr>
            <a:xfrm>
              <a:off x="4582256" y="3777599"/>
              <a:ext cx="528320" cy="1000125"/>
            </a:xfrm>
            <a:custGeom>
              <a:avLst/>
              <a:gdLst/>
              <a:ahLst/>
              <a:cxnLst/>
              <a:rect l="l" t="t" r="r" b="b"/>
              <a:pathLst>
                <a:path w="528320" h="1000125">
                  <a:moveTo>
                    <a:pt x="528076" y="0"/>
                  </a:moveTo>
                  <a:lnTo>
                    <a:pt x="0" y="566855"/>
                  </a:lnTo>
                  <a:lnTo>
                    <a:pt x="111" y="999939"/>
                  </a:lnTo>
                  <a:lnTo>
                    <a:pt x="527997" y="432939"/>
                  </a:lnTo>
                  <a:lnTo>
                    <a:pt x="528076" y="0"/>
                  </a:lnTo>
                  <a:close/>
                </a:path>
              </a:pathLst>
            </a:custGeom>
            <a:solidFill>
              <a:srgbClr val="A524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42"/>
            <p:cNvSpPr/>
            <p:nvPr/>
          </p:nvSpPr>
          <p:spPr>
            <a:xfrm>
              <a:off x="4582256" y="3728487"/>
              <a:ext cx="528320" cy="1002665"/>
            </a:xfrm>
            <a:custGeom>
              <a:avLst/>
              <a:gdLst/>
              <a:ahLst/>
              <a:cxnLst/>
              <a:rect l="l" t="t" r="r" b="b"/>
              <a:pathLst>
                <a:path w="528320" h="1002664">
                  <a:moveTo>
                    <a:pt x="528076" y="0"/>
                  </a:moveTo>
                  <a:lnTo>
                    <a:pt x="0" y="566853"/>
                  </a:lnTo>
                  <a:lnTo>
                    <a:pt x="100" y="1002085"/>
                  </a:lnTo>
                  <a:lnTo>
                    <a:pt x="527997" y="435096"/>
                  </a:lnTo>
                  <a:lnTo>
                    <a:pt x="528076" y="0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43"/>
            <p:cNvSpPr/>
            <p:nvPr/>
          </p:nvSpPr>
          <p:spPr>
            <a:xfrm>
              <a:off x="5110243" y="4163591"/>
              <a:ext cx="551180" cy="46990"/>
            </a:xfrm>
            <a:custGeom>
              <a:avLst/>
              <a:gdLst/>
              <a:ahLst/>
              <a:cxnLst/>
              <a:rect l="l" t="t" r="r" b="b"/>
              <a:pathLst>
                <a:path w="551179" h="46989">
                  <a:moveTo>
                    <a:pt x="0" y="46948"/>
                  </a:moveTo>
                  <a:lnTo>
                    <a:pt x="550669" y="46948"/>
                  </a:lnTo>
                  <a:lnTo>
                    <a:pt x="550669" y="0"/>
                  </a:lnTo>
                  <a:lnTo>
                    <a:pt x="0" y="0"/>
                  </a:lnTo>
                  <a:lnTo>
                    <a:pt x="0" y="46948"/>
                  </a:lnTo>
                  <a:close/>
                </a:path>
              </a:pathLst>
            </a:custGeom>
            <a:solidFill>
              <a:srgbClr val="B62D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44"/>
            <p:cNvSpPr/>
            <p:nvPr/>
          </p:nvSpPr>
          <p:spPr>
            <a:xfrm>
              <a:off x="5110243" y="3728624"/>
              <a:ext cx="551180" cy="434975"/>
            </a:xfrm>
            <a:custGeom>
              <a:avLst/>
              <a:gdLst/>
              <a:ahLst/>
              <a:cxnLst/>
              <a:rect l="l" t="t" r="r" b="b"/>
              <a:pathLst>
                <a:path w="551179" h="434975">
                  <a:moveTo>
                    <a:pt x="550669" y="0"/>
                  </a:moveTo>
                  <a:lnTo>
                    <a:pt x="0" y="0"/>
                  </a:lnTo>
                  <a:lnTo>
                    <a:pt x="0" y="434966"/>
                  </a:lnTo>
                  <a:lnTo>
                    <a:pt x="550669" y="434966"/>
                  </a:lnTo>
                  <a:lnTo>
                    <a:pt x="550669" y="0"/>
                  </a:lnTo>
                  <a:close/>
                </a:path>
              </a:pathLst>
            </a:custGeom>
            <a:solidFill>
              <a:srgbClr val="E73A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45"/>
            <p:cNvSpPr/>
            <p:nvPr/>
          </p:nvSpPr>
          <p:spPr>
            <a:xfrm>
              <a:off x="4598860" y="3966744"/>
              <a:ext cx="485775" cy="541655"/>
            </a:xfrm>
            <a:custGeom>
              <a:avLst/>
              <a:gdLst/>
              <a:ahLst/>
              <a:cxnLst/>
              <a:rect l="l" t="t" r="r" b="b"/>
              <a:pathLst>
                <a:path w="485775" h="541654">
                  <a:moveTo>
                    <a:pt x="74396" y="416013"/>
                  </a:moveTo>
                  <a:lnTo>
                    <a:pt x="0" y="494588"/>
                  </a:lnTo>
                  <a:lnTo>
                    <a:pt x="0" y="541451"/>
                  </a:lnTo>
                  <a:lnTo>
                    <a:pt x="74396" y="462991"/>
                  </a:lnTo>
                  <a:lnTo>
                    <a:pt x="74396" y="416013"/>
                  </a:lnTo>
                  <a:close/>
                </a:path>
                <a:path w="485775" h="541654">
                  <a:moveTo>
                    <a:pt x="322338" y="189357"/>
                  </a:moveTo>
                  <a:lnTo>
                    <a:pt x="277571" y="204114"/>
                  </a:lnTo>
                  <a:lnTo>
                    <a:pt x="277571" y="214998"/>
                  </a:lnTo>
                  <a:lnTo>
                    <a:pt x="203225" y="293509"/>
                  </a:lnTo>
                  <a:lnTo>
                    <a:pt x="203225" y="340360"/>
                  </a:lnTo>
                  <a:lnTo>
                    <a:pt x="277571" y="261988"/>
                  </a:lnTo>
                  <a:lnTo>
                    <a:pt x="277571" y="274358"/>
                  </a:lnTo>
                  <a:lnTo>
                    <a:pt x="322338" y="189357"/>
                  </a:lnTo>
                  <a:close/>
                </a:path>
                <a:path w="485775" h="541654">
                  <a:moveTo>
                    <a:pt x="485203" y="0"/>
                  </a:moveTo>
                  <a:lnTo>
                    <a:pt x="410819" y="78587"/>
                  </a:lnTo>
                  <a:lnTo>
                    <a:pt x="410819" y="125425"/>
                  </a:lnTo>
                  <a:lnTo>
                    <a:pt x="485203" y="46990"/>
                  </a:lnTo>
                  <a:lnTo>
                    <a:pt x="485203" y="0"/>
                  </a:lnTo>
                  <a:close/>
                </a:path>
              </a:pathLst>
            </a:custGeom>
            <a:solidFill>
              <a:srgbClr val="FEFEF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46"/>
            <p:cNvSpPr/>
            <p:nvPr/>
          </p:nvSpPr>
          <p:spPr>
            <a:xfrm>
              <a:off x="5660377" y="3210826"/>
              <a:ext cx="528320" cy="1000125"/>
            </a:xfrm>
            <a:custGeom>
              <a:avLst/>
              <a:gdLst/>
              <a:ahLst/>
              <a:cxnLst/>
              <a:rect l="l" t="t" r="r" b="b"/>
              <a:pathLst>
                <a:path w="528320" h="1000125">
                  <a:moveTo>
                    <a:pt x="528073" y="0"/>
                  </a:moveTo>
                  <a:lnTo>
                    <a:pt x="0" y="566855"/>
                  </a:lnTo>
                  <a:lnTo>
                    <a:pt x="111" y="999939"/>
                  </a:lnTo>
                  <a:lnTo>
                    <a:pt x="527989" y="432935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7272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47"/>
            <p:cNvSpPr/>
            <p:nvPr/>
          </p:nvSpPr>
          <p:spPr>
            <a:xfrm>
              <a:off x="5660377" y="3161714"/>
              <a:ext cx="528320" cy="1002665"/>
            </a:xfrm>
            <a:custGeom>
              <a:avLst/>
              <a:gdLst/>
              <a:ahLst/>
              <a:cxnLst/>
              <a:rect l="l" t="t" r="r" b="b"/>
              <a:pathLst>
                <a:path w="528320" h="1002664">
                  <a:moveTo>
                    <a:pt x="528073" y="0"/>
                  </a:moveTo>
                  <a:lnTo>
                    <a:pt x="0" y="566853"/>
                  </a:lnTo>
                  <a:lnTo>
                    <a:pt x="100" y="1002085"/>
                  </a:lnTo>
                  <a:lnTo>
                    <a:pt x="527989" y="435093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C5C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48"/>
            <p:cNvSpPr/>
            <p:nvPr/>
          </p:nvSpPr>
          <p:spPr>
            <a:xfrm>
              <a:off x="6188360" y="3596818"/>
              <a:ext cx="1136015" cy="46990"/>
            </a:xfrm>
            <a:custGeom>
              <a:avLst/>
              <a:gdLst/>
              <a:ahLst/>
              <a:cxnLst/>
              <a:rect l="l" t="t" r="r" b="b"/>
              <a:pathLst>
                <a:path w="1136015" h="46989">
                  <a:moveTo>
                    <a:pt x="0" y="46948"/>
                  </a:moveTo>
                  <a:lnTo>
                    <a:pt x="1135537" y="46948"/>
                  </a:lnTo>
                  <a:lnTo>
                    <a:pt x="1135537" y="0"/>
                  </a:lnTo>
                  <a:lnTo>
                    <a:pt x="0" y="0"/>
                  </a:lnTo>
                  <a:lnTo>
                    <a:pt x="0" y="46948"/>
                  </a:lnTo>
                  <a:close/>
                </a:path>
              </a:pathLst>
            </a:custGeom>
            <a:solidFill>
              <a:srgbClr val="8989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49"/>
            <p:cNvSpPr/>
            <p:nvPr/>
          </p:nvSpPr>
          <p:spPr>
            <a:xfrm>
              <a:off x="6188360" y="3161848"/>
              <a:ext cx="1136015" cy="434975"/>
            </a:xfrm>
            <a:custGeom>
              <a:avLst/>
              <a:gdLst/>
              <a:ahLst/>
              <a:cxnLst/>
              <a:rect l="l" t="t" r="r" b="b"/>
              <a:pathLst>
                <a:path w="1136015" h="434975">
                  <a:moveTo>
                    <a:pt x="1135540" y="0"/>
                  </a:moveTo>
                  <a:lnTo>
                    <a:pt x="0" y="0"/>
                  </a:lnTo>
                  <a:lnTo>
                    <a:pt x="0" y="434969"/>
                  </a:lnTo>
                  <a:lnTo>
                    <a:pt x="1135540" y="434969"/>
                  </a:lnTo>
                  <a:lnTo>
                    <a:pt x="1135540" y="0"/>
                  </a:lnTo>
                  <a:close/>
                </a:path>
              </a:pathLst>
            </a:custGeom>
            <a:solidFill>
              <a:srgbClr val="D9D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50"/>
            <p:cNvSpPr/>
            <p:nvPr/>
          </p:nvSpPr>
          <p:spPr>
            <a:xfrm>
              <a:off x="5676976" y="3399969"/>
              <a:ext cx="485775" cy="541655"/>
            </a:xfrm>
            <a:custGeom>
              <a:avLst/>
              <a:gdLst/>
              <a:ahLst/>
              <a:cxnLst/>
              <a:rect l="l" t="t" r="r" b="b"/>
              <a:pathLst>
                <a:path w="485775" h="541654">
                  <a:moveTo>
                    <a:pt x="74409" y="416013"/>
                  </a:moveTo>
                  <a:lnTo>
                    <a:pt x="0" y="494601"/>
                  </a:lnTo>
                  <a:lnTo>
                    <a:pt x="0" y="541439"/>
                  </a:lnTo>
                  <a:lnTo>
                    <a:pt x="74409" y="463003"/>
                  </a:lnTo>
                  <a:lnTo>
                    <a:pt x="74409" y="416013"/>
                  </a:lnTo>
                  <a:close/>
                </a:path>
                <a:path w="485775" h="541654">
                  <a:moveTo>
                    <a:pt x="322338" y="189357"/>
                  </a:moveTo>
                  <a:lnTo>
                    <a:pt x="277571" y="204114"/>
                  </a:lnTo>
                  <a:lnTo>
                    <a:pt x="277571" y="215011"/>
                  </a:lnTo>
                  <a:lnTo>
                    <a:pt x="203238" y="293522"/>
                  </a:lnTo>
                  <a:lnTo>
                    <a:pt x="203238" y="340360"/>
                  </a:lnTo>
                  <a:lnTo>
                    <a:pt x="277571" y="261988"/>
                  </a:lnTo>
                  <a:lnTo>
                    <a:pt x="277571" y="274358"/>
                  </a:lnTo>
                  <a:lnTo>
                    <a:pt x="322338" y="189357"/>
                  </a:lnTo>
                  <a:close/>
                </a:path>
                <a:path w="485775" h="541654">
                  <a:moveTo>
                    <a:pt x="485216" y="0"/>
                  </a:moveTo>
                  <a:lnTo>
                    <a:pt x="410806" y="78574"/>
                  </a:lnTo>
                  <a:lnTo>
                    <a:pt x="410806" y="125425"/>
                  </a:lnTo>
                  <a:lnTo>
                    <a:pt x="485216" y="46977"/>
                  </a:lnTo>
                  <a:lnTo>
                    <a:pt x="485216" y="0"/>
                  </a:lnTo>
                  <a:close/>
                </a:path>
              </a:pathLst>
            </a:custGeom>
            <a:solidFill>
              <a:srgbClr val="FEFEF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5" name="object 51"/>
          <p:cNvSpPr txBox="1"/>
          <p:nvPr/>
        </p:nvSpPr>
        <p:spPr>
          <a:xfrm>
            <a:off x="2258135" y="5552168"/>
            <a:ext cx="554380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95" dirty="0">
                <a:solidFill>
                  <a:srgbClr val="C5C6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object 52"/>
          <p:cNvSpPr/>
          <p:nvPr/>
        </p:nvSpPr>
        <p:spPr>
          <a:xfrm>
            <a:off x="2286051" y="5609244"/>
            <a:ext cx="405855" cy="536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53"/>
          <p:cNvSpPr txBox="1"/>
          <p:nvPr/>
        </p:nvSpPr>
        <p:spPr>
          <a:xfrm>
            <a:off x="3311366" y="4983879"/>
            <a:ext cx="583351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75" dirty="0">
                <a:solidFill>
                  <a:srgbClr val="C5C6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2007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object 54"/>
          <p:cNvSpPr/>
          <p:nvPr/>
        </p:nvSpPr>
        <p:spPr>
          <a:xfrm>
            <a:off x="3310107" y="5031312"/>
            <a:ext cx="405856" cy="536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55"/>
          <p:cNvSpPr txBox="1"/>
          <p:nvPr/>
        </p:nvSpPr>
        <p:spPr>
          <a:xfrm>
            <a:off x="4380446" y="4395907"/>
            <a:ext cx="464184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7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object 57"/>
          <p:cNvSpPr txBox="1"/>
          <p:nvPr/>
        </p:nvSpPr>
        <p:spPr>
          <a:xfrm>
            <a:off x="5440721" y="3822495"/>
            <a:ext cx="470534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7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object 59"/>
          <p:cNvSpPr txBox="1"/>
          <p:nvPr/>
        </p:nvSpPr>
        <p:spPr>
          <a:xfrm>
            <a:off x="6505944" y="3265025"/>
            <a:ext cx="472440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70" dirty="0">
                <a:solidFill>
                  <a:srgbClr val="B2B3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object 64"/>
          <p:cNvSpPr txBox="1"/>
          <p:nvPr/>
        </p:nvSpPr>
        <p:spPr>
          <a:xfrm>
            <a:off x="2301993" y="6038435"/>
            <a:ext cx="1512570" cy="42806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Создание</a:t>
            </a:r>
            <a:r>
              <a:rPr sz="1250" spc="-10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компании</a:t>
            </a: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«Световые</a:t>
            </a:r>
            <a:r>
              <a:rPr sz="1250" spc="-30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Решения»</a:t>
            </a:r>
            <a:endParaRPr sz="1250">
              <a:latin typeface="Calibri"/>
              <a:cs typeface="Calibri"/>
            </a:endParaRPr>
          </a:p>
        </p:txBody>
      </p:sp>
      <p:grpSp>
        <p:nvGrpSpPr>
          <p:cNvPr id="219" name="object 65"/>
          <p:cNvGrpSpPr/>
          <p:nvPr/>
        </p:nvGrpSpPr>
        <p:grpSpPr>
          <a:xfrm>
            <a:off x="2231850" y="1840154"/>
            <a:ext cx="6454140" cy="3938269"/>
            <a:chOff x="866617" y="2352129"/>
            <a:chExt cx="6454140" cy="3938270"/>
          </a:xfrm>
        </p:grpSpPr>
        <p:sp>
          <p:nvSpPr>
            <p:cNvPr id="220" name="object 66"/>
            <p:cNvSpPr/>
            <p:nvPr/>
          </p:nvSpPr>
          <p:spPr>
            <a:xfrm>
              <a:off x="1343671" y="6190197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5" h="23495">
                  <a:moveTo>
                    <a:pt x="13967" y="0"/>
                  </a:moveTo>
                  <a:lnTo>
                    <a:pt x="8992" y="0"/>
                  </a:lnTo>
                  <a:lnTo>
                    <a:pt x="4032" y="0"/>
                  </a:lnTo>
                  <a:lnTo>
                    <a:pt x="0" y="5252"/>
                  </a:lnTo>
                  <a:lnTo>
                    <a:pt x="0" y="18201"/>
                  </a:lnTo>
                  <a:lnTo>
                    <a:pt x="4032" y="23453"/>
                  </a:lnTo>
                  <a:lnTo>
                    <a:pt x="13967" y="23453"/>
                  </a:lnTo>
                  <a:lnTo>
                    <a:pt x="17995" y="18201"/>
                  </a:lnTo>
                  <a:lnTo>
                    <a:pt x="17995" y="5252"/>
                  </a:lnTo>
                  <a:lnTo>
                    <a:pt x="13967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67"/>
            <p:cNvSpPr/>
            <p:nvPr/>
          </p:nvSpPr>
          <p:spPr>
            <a:xfrm>
              <a:off x="1332163" y="6175386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0" y="46130"/>
                  </a:moveTo>
                  <a:lnTo>
                    <a:pt x="1786" y="37510"/>
                  </a:lnTo>
                  <a:lnTo>
                    <a:pt x="0" y="27527"/>
                  </a:lnTo>
                  <a:lnTo>
                    <a:pt x="1215" y="17398"/>
                  </a:lnTo>
                  <a:lnTo>
                    <a:pt x="5467" y="8341"/>
                  </a:lnTo>
                  <a:lnTo>
                    <a:pt x="8749" y="3736"/>
                  </a:lnTo>
                  <a:lnTo>
                    <a:pt x="13170" y="784"/>
                  </a:lnTo>
                  <a:lnTo>
                    <a:pt x="17966" y="0"/>
                  </a:lnTo>
                </a:path>
                <a:path w="41275" h="53339">
                  <a:moveTo>
                    <a:pt x="24219" y="52833"/>
                  </a:moveTo>
                  <a:lnTo>
                    <a:pt x="31781" y="48881"/>
                  </a:lnTo>
                  <a:lnTo>
                    <a:pt x="37399" y="41706"/>
                  </a:lnTo>
                  <a:lnTo>
                    <a:pt x="40544" y="32308"/>
                  </a:lnTo>
                  <a:lnTo>
                    <a:pt x="40686" y="21690"/>
                  </a:lnTo>
                  <a:lnTo>
                    <a:pt x="39815" y="15513"/>
                  </a:lnTo>
                  <a:lnTo>
                    <a:pt x="37294" y="9932"/>
                  </a:lnTo>
                  <a:lnTo>
                    <a:pt x="33569" y="5918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68"/>
            <p:cNvSpPr/>
            <p:nvPr/>
          </p:nvSpPr>
          <p:spPr>
            <a:xfrm>
              <a:off x="868205" y="4517241"/>
              <a:ext cx="1548130" cy="1043305"/>
            </a:xfrm>
            <a:custGeom>
              <a:avLst/>
              <a:gdLst/>
              <a:ahLst/>
              <a:cxnLst/>
              <a:rect l="l" t="t" r="r" b="b"/>
              <a:pathLst>
                <a:path w="1548130" h="1043304">
                  <a:moveTo>
                    <a:pt x="1547563" y="1043024"/>
                  </a:moveTo>
                  <a:lnTo>
                    <a:pt x="1547563" y="683412"/>
                  </a:lnTo>
                  <a:lnTo>
                    <a:pt x="0" y="683412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69"/>
            <p:cNvSpPr/>
            <p:nvPr/>
          </p:nvSpPr>
          <p:spPr>
            <a:xfrm>
              <a:off x="2403608" y="5554322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4" h="23495">
                  <a:moveTo>
                    <a:pt x="13971" y="0"/>
                  </a:moveTo>
                  <a:lnTo>
                    <a:pt x="8996" y="0"/>
                  </a:lnTo>
                  <a:lnTo>
                    <a:pt x="4024" y="0"/>
                  </a:lnTo>
                  <a:lnTo>
                    <a:pt x="0" y="5248"/>
                  </a:lnTo>
                  <a:lnTo>
                    <a:pt x="0" y="18201"/>
                  </a:lnTo>
                  <a:lnTo>
                    <a:pt x="4024" y="23450"/>
                  </a:lnTo>
                  <a:lnTo>
                    <a:pt x="13971" y="23450"/>
                  </a:lnTo>
                  <a:lnTo>
                    <a:pt x="17993" y="18201"/>
                  </a:lnTo>
                  <a:lnTo>
                    <a:pt x="17993" y="5248"/>
                  </a:lnTo>
                  <a:lnTo>
                    <a:pt x="13971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70"/>
            <p:cNvSpPr/>
            <p:nvPr/>
          </p:nvSpPr>
          <p:spPr>
            <a:xfrm>
              <a:off x="2392105" y="5539511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2" y="46130"/>
                  </a:moveTo>
                  <a:lnTo>
                    <a:pt x="1787" y="37508"/>
                  </a:lnTo>
                  <a:lnTo>
                    <a:pt x="0" y="27524"/>
                  </a:lnTo>
                  <a:lnTo>
                    <a:pt x="1214" y="17395"/>
                  </a:lnTo>
                  <a:lnTo>
                    <a:pt x="5465" y="8337"/>
                  </a:lnTo>
                  <a:lnTo>
                    <a:pt x="8745" y="3732"/>
                  </a:lnTo>
                  <a:lnTo>
                    <a:pt x="13168" y="784"/>
                  </a:lnTo>
                  <a:lnTo>
                    <a:pt x="17960" y="0"/>
                  </a:lnTo>
                </a:path>
                <a:path w="41275" h="53339">
                  <a:moveTo>
                    <a:pt x="24214" y="52833"/>
                  </a:moveTo>
                  <a:lnTo>
                    <a:pt x="31777" y="48879"/>
                  </a:lnTo>
                  <a:lnTo>
                    <a:pt x="37396" y="41704"/>
                  </a:lnTo>
                  <a:lnTo>
                    <a:pt x="40539" y="32307"/>
                  </a:lnTo>
                  <a:lnTo>
                    <a:pt x="40677" y="21690"/>
                  </a:lnTo>
                  <a:lnTo>
                    <a:pt x="39802" y="15511"/>
                  </a:lnTo>
                  <a:lnTo>
                    <a:pt x="37292" y="9932"/>
                  </a:lnTo>
                  <a:lnTo>
                    <a:pt x="33567" y="5914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71"/>
            <p:cNvSpPr/>
            <p:nvPr/>
          </p:nvSpPr>
          <p:spPr>
            <a:xfrm>
              <a:off x="2979633" y="5053000"/>
              <a:ext cx="508634" cy="1235710"/>
            </a:xfrm>
            <a:custGeom>
              <a:avLst/>
              <a:gdLst/>
              <a:ahLst/>
              <a:cxnLst/>
              <a:rect l="l" t="t" r="r" b="b"/>
              <a:pathLst>
                <a:path w="508635" h="1235710">
                  <a:moveTo>
                    <a:pt x="0" y="358776"/>
                  </a:moveTo>
                  <a:lnTo>
                    <a:pt x="0" y="1235193"/>
                  </a:lnTo>
                </a:path>
                <a:path w="508635" h="1235710">
                  <a:moveTo>
                    <a:pt x="2142" y="359611"/>
                  </a:moveTo>
                  <a:lnTo>
                    <a:pt x="508596" y="359611"/>
                  </a:lnTo>
                  <a:lnTo>
                    <a:pt x="508596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72"/>
            <p:cNvSpPr/>
            <p:nvPr/>
          </p:nvSpPr>
          <p:spPr>
            <a:xfrm>
              <a:off x="3479194" y="5040584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4" h="23495">
                  <a:moveTo>
                    <a:pt x="13964" y="0"/>
                  </a:moveTo>
                  <a:lnTo>
                    <a:pt x="8996" y="0"/>
                  </a:lnTo>
                  <a:lnTo>
                    <a:pt x="4032" y="0"/>
                  </a:lnTo>
                  <a:lnTo>
                    <a:pt x="0" y="5247"/>
                  </a:lnTo>
                  <a:lnTo>
                    <a:pt x="0" y="18200"/>
                  </a:lnTo>
                  <a:lnTo>
                    <a:pt x="4032" y="23449"/>
                  </a:lnTo>
                  <a:lnTo>
                    <a:pt x="13964" y="23449"/>
                  </a:lnTo>
                  <a:lnTo>
                    <a:pt x="17993" y="18200"/>
                  </a:lnTo>
                  <a:lnTo>
                    <a:pt x="17993" y="5247"/>
                  </a:lnTo>
                  <a:lnTo>
                    <a:pt x="13964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73"/>
            <p:cNvSpPr/>
            <p:nvPr/>
          </p:nvSpPr>
          <p:spPr>
            <a:xfrm>
              <a:off x="3467685" y="5025769"/>
              <a:ext cx="18415" cy="46355"/>
            </a:xfrm>
            <a:custGeom>
              <a:avLst/>
              <a:gdLst/>
              <a:ahLst/>
              <a:cxnLst/>
              <a:rect l="l" t="t" r="r" b="b"/>
              <a:pathLst>
                <a:path w="18414" h="46354">
                  <a:moveTo>
                    <a:pt x="6541" y="46134"/>
                  </a:moveTo>
                  <a:lnTo>
                    <a:pt x="1787" y="37511"/>
                  </a:lnTo>
                  <a:lnTo>
                    <a:pt x="0" y="27526"/>
                  </a:lnTo>
                  <a:lnTo>
                    <a:pt x="1215" y="17397"/>
                  </a:lnTo>
                  <a:lnTo>
                    <a:pt x="5468" y="8341"/>
                  </a:lnTo>
                  <a:lnTo>
                    <a:pt x="8751" y="3736"/>
                  </a:lnTo>
                  <a:lnTo>
                    <a:pt x="13172" y="788"/>
                  </a:lnTo>
                  <a:lnTo>
                    <a:pt x="17967" y="0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74"/>
            <p:cNvSpPr/>
            <p:nvPr/>
          </p:nvSpPr>
          <p:spPr>
            <a:xfrm>
              <a:off x="6277832" y="3312475"/>
              <a:ext cx="943594" cy="5361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75"/>
            <p:cNvSpPr/>
            <p:nvPr/>
          </p:nvSpPr>
          <p:spPr>
            <a:xfrm>
              <a:off x="3491909" y="5031688"/>
              <a:ext cx="16510" cy="46990"/>
            </a:xfrm>
            <a:custGeom>
              <a:avLst/>
              <a:gdLst/>
              <a:ahLst/>
              <a:cxnLst/>
              <a:rect l="l" t="t" r="r" b="b"/>
              <a:pathLst>
                <a:path w="16510" h="46989">
                  <a:moveTo>
                    <a:pt x="0" y="46918"/>
                  </a:moveTo>
                  <a:lnTo>
                    <a:pt x="7559" y="42964"/>
                  </a:lnTo>
                  <a:lnTo>
                    <a:pt x="13176" y="35788"/>
                  </a:lnTo>
                  <a:lnTo>
                    <a:pt x="16319" y="26391"/>
                  </a:lnTo>
                  <a:lnTo>
                    <a:pt x="16459" y="15775"/>
                  </a:lnTo>
                  <a:lnTo>
                    <a:pt x="15587" y="9593"/>
                  </a:lnTo>
                  <a:lnTo>
                    <a:pt x="13068" y="4014"/>
                  </a:lnTo>
                  <a:lnTo>
                    <a:pt x="9349" y="0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76"/>
            <p:cNvSpPr/>
            <p:nvPr/>
          </p:nvSpPr>
          <p:spPr>
            <a:xfrm>
              <a:off x="1343660" y="6190197"/>
              <a:ext cx="18415" cy="24130"/>
            </a:xfrm>
            <a:custGeom>
              <a:avLst/>
              <a:gdLst/>
              <a:ahLst/>
              <a:cxnLst/>
              <a:rect l="l" t="t" r="r" b="b"/>
              <a:pathLst>
                <a:path w="18415" h="24129">
                  <a:moveTo>
                    <a:pt x="18008" y="5334"/>
                  </a:moveTo>
                  <a:lnTo>
                    <a:pt x="13970" y="0"/>
                  </a:lnTo>
                  <a:lnTo>
                    <a:pt x="9004" y="0"/>
                  </a:lnTo>
                  <a:lnTo>
                    <a:pt x="4038" y="0"/>
                  </a:lnTo>
                  <a:lnTo>
                    <a:pt x="0" y="5257"/>
                  </a:lnTo>
                  <a:lnTo>
                    <a:pt x="0" y="18211"/>
                  </a:lnTo>
                  <a:lnTo>
                    <a:pt x="4038" y="23533"/>
                  </a:lnTo>
                  <a:lnTo>
                    <a:pt x="13982" y="23533"/>
                  </a:lnTo>
                  <a:lnTo>
                    <a:pt x="18008" y="18288"/>
                  </a:lnTo>
                  <a:lnTo>
                    <a:pt x="18008" y="5334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77"/>
            <p:cNvSpPr/>
            <p:nvPr/>
          </p:nvSpPr>
          <p:spPr>
            <a:xfrm>
              <a:off x="1332163" y="6175386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0" y="46130"/>
                  </a:moveTo>
                  <a:lnTo>
                    <a:pt x="1786" y="37510"/>
                  </a:lnTo>
                  <a:lnTo>
                    <a:pt x="0" y="27527"/>
                  </a:lnTo>
                  <a:lnTo>
                    <a:pt x="1215" y="17398"/>
                  </a:lnTo>
                  <a:lnTo>
                    <a:pt x="5467" y="8341"/>
                  </a:lnTo>
                  <a:lnTo>
                    <a:pt x="8749" y="3736"/>
                  </a:lnTo>
                  <a:lnTo>
                    <a:pt x="13170" y="784"/>
                  </a:lnTo>
                  <a:lnTo>
                    <a:pt x="17966" y="0"/>
                  </a:lnTo>
                </a:path>
                <a:path w="41275" h="53339">
                  <a:moveTo>
                    <a:pt x="24219" y="52833"/>
                  </a:moveTo>
                  <a:lnTo>
                    <a:pt x="31781" y="48881"/>
                  </a:lnTo>
                  <a:lnTo>
                    <a:pt x="37399" y="41706"/>
                  </a:lnTo>
                  <a:lnTo>
                    <a:pt x="40544" y="32308"/>
                  </a:lnTo>
                  <a:lnTo>
                    <a:pt x="40686" y="21690"/>
                  </a:lnTo>
                  <a:lnTo>
                    <a:pt x="39815" y="15513"/>
                  </a:lnTo>
                  <a:lnTo>
                    <a:pt x="37294" y="9932"/>
                  </a:lnTo>
                  <a:lnTo>
                    <a:pt x="33569" y="5918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78"/>
            <p:cNvSpPr/>
            <p:nvPr/>
          </p:nvSpPr>
          <p:spPr>
            <a:xfrm>
              <a:off x="2936361" y="3439807"/>
              <a:ext cx="1610360" cy="949325"/>
            </a:xfrm>
            <a:custGeom>
              <a:avLst/>
              <a:gdLst/>
              <a:ahLst/>
              <a:cxnLst/>
              <a:rect l="l" t="t" r="r" b="b"/>
              <a:pathLst>
                <a:path w="1610360" h="949325">
                  <a:moveTo>
                    <a:pt x="1610207" y="949208"/>
                  </a:moveTo>
                  <a:lnTo>
                    <a:pt x="1610207" y="614725"/>
                  </a:lnTo>
                  <a:lnTo>
                    <a:pt x="0" y="614725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79"/>
            <p:cNvSpPr/>
            <p:nvPr/>
          </p:nvSpPr>
          <p:spPr>
            <a:xfrm>
              <a:off x="4537105" y="4372741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4" h="23495">
                  <a:moveTo>
                    <a:pt x="13967" y="0"/>
                  </a:moveTo>
                  <a:lnTo>
                    <a:pt x="9003" y="0"/>
                  </a:lnTo>
                  <a:lnTo>
                    <a:pt x="4032" y="0"/>
                  </a:lnTo>
                  <a:lnTo>
                    <a:pt x="0" y="5251"/>
                  </a:lnTo>
                  <a:lnTo>
                    <a:pt x="0" y="18201"/>
                  </a:lnTo>
                  <a:lnTo>
                    <a:pt x="4032" y="23450"/>
                  </a:lnTo>
                  <a:lnTo>
                    <a:pt x="13967" y="23450"/>
                  </a:lnTo>
                  <a:lnTo>
                    <a:pt x="17992" y="18201"/>
                  </a:lnTo>
                  <a:lnTo>
                    <a:pt x="17992" y="5251"/>
                  </a:lnTo>
                  <a:lnTo>
                    <a:pt x="13967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80"/>
            <p:cNvSpPr/>
            <p:nvPr/>
          </p:nvSpPr>
          <p:spPr>
            <a:xfrm>
              <a:off x="4525602" y="4357930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2" y="46130"/>
                  </a:moveTo>
                  <a:lnTo>
                    <a:pt x="1786" y="37508"/>
                  </a:lnTo>
                  <a:lnTo>
                    <a:pt x="0" y="27524"/>
                  </a:lnTo>
                  <a:lnTo>
                    <a:pt x="1217" y="17396"/>
                  </a:lnTo>
                  <a:lnTo>
                    <a:pt x="5473" y="8341"/>
                  </a:lnTo>
                  <a:lnTo>
                    <a:pt x="8744" y="3733"/>
                  </a:lnTo>
                  <a:lnTo>
                    <a:pt x="13169" y="784"/>
                  </a:lnTo>
                  <a:lnTo>
                    <a:pt x="17961" y="0"/>
                  </a:lnTo>
                </a:path>
                <a:path w="41275" h="53339">
                  <a:moveTo>
                    <a:pt x="24218" y="52833"/>
                  </a:moveTo>
                  <a:lnTo>
                    <a:pt x="31781" y="48881"/>
                  </a:lnTo>
                  <a:lnTo>
                    <a:pt x="37399" y="41706"/>
                  </a:lnTo>
                  <a:lnTo>
                    <a:pt x="40541" y="32308"/>
                  </a:lnTo>
                  <a:lnTo>
                    <a:pt x="40677" y="21690"/>
                  </a:lnTo>
                  <a:lnTo>
                    <a:pt x="39810" y="15511"/>
                  </a:lnTo>
                  <a:lnTo>
                    <a:pt x="37289" y="9932"/>
                  </a:lnTo>
                  <a:lnTo>
                    <a:pt x="33574" y="5918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81"/>
            <p:cNvSpPr/>
            <p:nvPr/>
          </p:nvSpPr>
          <p:spPr>
            <a:xfrm>
              <a:off x="5119260" y="3847987"/>
              <a:ext cx="507365" cy="1188720"/>
            </a:xfrm>
            <a:custGeom>
              <a:avLst/>
              <a:gdLst/>
              <a:ahLst/>
              <a:cxnLst/>
              <a:rect l="l" t="t" r="r" b="b"/>
              <a:pathLst>
                <a:path w="507364" h="1188720">
                  <a:moveTo>
                    <a:pt x="507071" y="0"/>
                  </a:moveTo>
                  <a:lnTo>
                    <a:pt x="507071" y="432205"/>
                  </a:lnTo>
                  <a:lnTo>
                    <a:pt x="612" y="432205"/>
                  </a:lnTo>
                  <a:lnTo>
                    <a:pt x="0" y="1188143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82"/>
            <p:cNvSpPr/>
            <p:nvPr/>
          </p:nvSpPr>
          <p:spPr>
            <a:xfrm>
              <a:off x="5617300" y="3835558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4" h="23495">
                  <a:moveTo>
                    <a:pt x="13959" y="0"/>
                  </a:moveTo>
                  <a:lnTo>
                    <a:pt x="8989" y="0"/>
                  </a:lnTo>
                  <a:lnTo>
                    <a:pt x="4024" y="0"/>
                  </a:lnTo>
                  <a:lnTo>
                    <a:pt x="0" y="5248"/>
                  </a:lnTo>
                  <a:lnTo>
                    <a:pt x="0" y="18201"/>
                  </a:lnTo>
                  <a:lnTo>
                    <a:pt x="4024" y="23450"/>
                  </a:lnTo>
                  <a:lnTo>
                    <a:pt x="13959" y="23450"/>
                  </a:lnTo>
                  <a:lnTo>
                    <a:pt x="17992" y="18201"/>
                  </a:lnTo>
                  <a:lnTo>
                    <a:pt x="17992" y="5248"/>
                  </a:lnTo>
                  <a:lnTo>
                    <a:pt x="13959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83"/>
            <p:cNvSpPr/>
            <p:nvPr/>
          </p:nvSpPr>
          <p:spPr>
            <a:xfrm>
              <a:off x="5605788" y="3820749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3" y="46130"/>
                  </a:moveTo>
                  <a:lnTo>
                    <a:pt x="1787" y="37507"/>
                  </a:lnTo>
                  <a:lnTo>
                    <a:pt x="0" y="27523"/>
                  </a:lnTo>
                  <a:lnTo>
                    <a:pt x="1215" y="17395"/>
                  </a:lnTo>
                  <a:lnTo>
                    <a:pt x="5466" y="8337"/>
                  </a:lnTo>
                  <a:lnTo>
                    <a:pt x="8753" y="3732"/>
                  </a:lnTo>
                  <a:lnTo>
                    <a:pt x="13166" y="784"/>
                  </a:lnTo>
                  <a:lnTo>
                    <a:pt x="17969" y="0"/>
                  </a:lnTo>
                </a:path>
                <a:path w="41275" h="53339">
                  <a:moveTo>
                    <a:pt x="24223" y="52833"/>
                  </a:moveTo>
                  <a:lnTo>
                    <a:pt x="31785" y="48879"/>
                  </a:lnTo>
                  <a:lnTo>
                    <a:pt x="37401" y="41704"/>
                  </a:lnTo>
                  <a:lnTo>
                    <a:pt x="40544" y="32306"/>
                  </a:lnTo>
                  <a:lnTo>
                    <a:pt x="40686" y="21689"/>
                  </a:lnTo>
                  <a:lnTo>
                    <a:pt x="39811" y="15511"/>
                  </a:lnTo>
                  <a:lnTo>
                    <a:pt x="37290" y="9928"/>
                  </a:lnTo>
                  <a:lnTo>
                    <a:pt x="33567" y="5914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84"/>
            <p:cNvSpPr/>
            <p:nvPr/>
          </p:nvSpPr>
          <p:spPr>
            <a:xfrm>
              <a:off x="4181670" y="2353716"/>
              <a:ext cx="3117850" cy="949325"/>
            </a:xfrm>
            <a:custGeom>
              <a:avLst/>
              <a:gdLst/>
              <a:ahLst/>
              <a:cxnLst/>
              <a:rect l="l" t="t" r="r" b="b"/>
              <a:pathLst>
                <a:path w="3117850" h="949325">
                  <a:moveTo>
                    <a:pt x="3117847" y="949204"/>
                  </a:moveTo>
                  <a:lnTo>
                    <a:pt x="3117847" y="614725"/>
                  </a:lnTo>
                  <a:lnTo>
                    <a:pt x="0" y="614725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85"/>
            <p:cNvSpPr/>
            <p:nvPr/>
          </p:nvSpPr>
          <p:spPr>
            <a:xfrm>
              <a:off x="7289373" y="3295022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5" h="23495">
                  <a:moveTo>
                    <a:pt x="13968" y="0"/>
                  </a:moveTo>
                  <a:lnTo>
                    <a:pt x="8992" y="0"/>
                  </a:lnTo>
                  <a:lnTo>
                    <a:pt x="4028" y="0"/>
                  </a:lnTo>
                  <a:lnTo>
                    <a:pt x="0" y="5248"/>
                  </a:lnTo>
                  <a:lnTo>
                    <a:pt x="0" y="18197"/>
                  </a:lnTo>
                  <a:lnTo>
                    <a:pt x="4028" y="23450"/>
                  </a:lnTo>
                  <a:lnTo>
                    <a:pt x="13968" y="23450"/>
                  </a:lnTo>
                  <a:lnTo>
                    <a:pt x="17993" y="18197"/>
                  </a:lnTo>
                  <a:lnTo>
                    <a:pt x="17993" y="5248"/>
                  </a:lnTo>
                  <a:lnTo>
                    <a:pt x="13968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86"/>
            <p:cNvSpPr/>
            <p:nvPr/>
          </p:nvSpPr>
          <p:spPr>
            <a:xfrm>
              <a:off x="7277866" y="3280209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39" y="46130"/>
                  </a:moveTo>
                  <a:lnTo>
                    <a:pt x="1786" y="37509"/>
                  </a:lnTo>
                  <a:lnTo>
                    <a:pt x="0" y="27525"/>
                  </a:lnTo>
                  <a:lnTo>
                    <a:pt x="1214" y="17397"/>
                  </a:lnTo>
                  <a:lnTo>
                    <a:pt x="5467" y="8341"/>
                  </a:lnTo>
                  <a:lnTo>
                    <a:pt x="8750" y="3736"/>
                  </a:lnTo>
                  <a:lnTo>
                    <a:pt x="13171" y="784"/>
                  </a:lnTo>
                  <a:lnTo>
                    <a:pt x="17966" y="0"/>
                  </a:lnTo>
                </a:path>
                <a:path w="41275" h="53339">
                  <a:moveTo>
                    <a:pt x="24218" y="52833"/>
                  </a:moveTo>
                  <a:lnTo>
                    <a:pt x="31779" y="48881"/>
                  </a:lnTo>
                  <a:lnTo>
                    <a:pt x="37397" y="41706"/>
                  </a:lnTo>
                  <a:lnTo>
                    <a:pt x="40541" y="32309"/>
                  </a:lnTo>
                  <a:lnTo>
                    <a:pt x="40681" y="21692"/>
                  </a:lnTo>
                  <a:lnTo>
                    <a:pt x="39804" y="15511"/>
                  </a:lnTo>
                  <a:lnTo>
                    <a:pt x="37290" y="9931"/>
                  </a:lnTo>
                  <a:lnTo>
                    <a:pt x="33564" y="5918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2" name="object 88"/>
          <p:cNvGrpSpPr/>
          <p:nvPr/>
        </p:nvGrpSpPr>
        <p:grpSpPr>
          <a:xfrm>
            <a:off x="4397180" y="1348660"/>
            <a:ext cx="5956300" cy="4203065"/>
            <a:chOff x="3031947" y="1860635"/>
            <a:chExt cx="5956300" cy="4203065"/>
          </a:xfrm>
        </p:grpSpPr>
        <p:sp>
          <p:nvSpPr>
            <p:cNvPr id="243" name="object 89"/>
            <p:cNvSpPr/>
            <p:nvPr/>
          </p:nvSpPr>
          <p:spPr>
            <a:xfrm>
              <a:off x="3031947" y="5543964"/>
              <a:ext cx="75075" cy="7481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90"/>
            <p:cNvSpPr/>
            <p:nvPr/>
          </p:nvSpPr>
          <p:spPr>
            <a:xfrm>
              <a:off x="3031947" y="5988823"/>
              <a:ext cx="75075" cy="7482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91"/>
            <p:cNvSpPr/>
            <p:nvPr/>
          </p:nvSpPr>
          <p:spPr>
            <a:xfrm>
              <a:off x="5192958" y="4388076"/>
              <a:ext cx="75076" cy="7481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92"/>
            <p:cNvSpPr/>
            <p:nvPr/>
          </p:nvSpPr>
          <p:spPr>
            <a:xfrm>
              <a:off x="5192958" y="4851547"/>
              <a:ext cx="75076" cy="7481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93"/>
            <p:cNvSpPr/>
            <p:nvPr/>
          </p:nvSpPr>
          <p:spPr>
            <a:xfrm>
              <a:off x="7324404" y="2642657"/>
              <a:ext cx="528320" cy="1000125"/>
            </a:xfrm>
            <a:custGeom>
              <a:avLst/>
              <a:gdLst/>
              <a:ahLst/>
              <a:cxnLst/>
              <a:rect l="l" t="t" r="r" b="b"/>
              <a:pathLst>
                <a:path w="528320" h="1000125">
                  <a:moveTo>
                    <a:pt x="528073" y="0"/>
                  </a:moveTo>
                  <a:lnTo>
                    <a:pt x="0" y="566855"/>
                  </a:lnTo>
                  <a:lnTo>
                    <a:pt x="111" y="999939"/>
                  </a:lnTo>
                  <a:lnTo>
                    <a:pt x="527991" y="432939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A524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94"/>
            <p:cNvSpPr/>
            <p:nvPr/>
          </p:nvSpPr>
          <p:spPr>
            <a:xfrm>
              <a:off x="7324404" y="2593544"/>
              <a:ext cx="528320" cy="1002665"/>
            </a:xfrm>
            <a:custGeom>
              <a:avLst/>
              <a:gdLst/>
              <a:ahLst/>
              <a:cxnLst/>
              <a:rect l="l" t="t" r="r" b="b"/>
              <a:pathLst>
                <a:path w="528320" h="1002664">
                  <a:moveTo>
                    <a:pt x="528073" y="0"/>
                  </a:moveTo>
                  <a:lnTo>
                    <a:pt x="0" y="566853"/>
                  </a:lnTo>
                  <a:lnTo>
                    <a:pt x="104" y="1002085"/>
                  </a:lnTo>
                  <a:lnTo>
                    <a:pt x="527991" y="435096"/>
                  </a:lnTo>
                  <a:lnTo>
                    <a:pt x="528073" y="0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95"/>
            <p:cNvSpPr/>
            <p:nvPr/>
          </p:nvSpPr>
          <p:spPr>
            <a:xfrm>
              <a:off x="7852392" y="3028648"/>
              <a:ext cx="1136015" cy="46990"/>
            </a:xfrm>
            <a:custGeom>
              <a:avLst/>
              <a:gdLst/>
              <a:ahLst/>
              <a:cxnLst/>
              <a:rect l="l" t="t" r="r" b="b"/>
              <a:pathLst>
                <a:path w="1136015" h="46989">
                  <a:moveTo>
                    <a:pt x="0" y="46951"/>
                  </a:moveTo>
                  <a:lnTo>
                    <a:pt x="1135533" y="46951"/>
                  </a:lnTo>
                  <a:lnTo>
                    <a:pt x="1135533" y="0"/>
                  </a:lnTo>
                  <a:lnTo>
                    <a:pt x="0" y="0"/>
                  </a:lnTo>
                  <a:lnTo>
                    <a:pt x="0" y="46951"/>
                  </a:lnTo>
                  <a:close/>
                </a:path>
              </a:pathLst>
            </a:custGeom>
            <a:solidFill>
              <a:srgbClr val="B62D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96"/>
            <p:cNvSpPr/>
            <p:nvPr/>
          </p:nvSpPr>
          <p:spPr>
            <a:xfrm>
              <a:off x="7852392" y="2593681"/>
              <a:ext cx="1136015" cy="434975"/>
            </a:xfrm>
            <a:custGeom>
              <a:avLst/>
              <a:gdLst/>
              <a:ahLst/>
              <a:cxnLst/>
              <a:rect l="l" t="t" r="r" b="b"/>
              <a:pathLst>
                <a:path w="1136015" h="434975">
                  <a:moveTo>
                    <a:pt x="1135537" y="0"/>
                  </a:moveTo>
                  <a:lnTo>
                    <a:pt x="0" y="0"/>
                  </a:lnTo>
                  <a:lnTo>
                    <a:pt x="0" y="434966"/>
                  </a:lnTo>
                  <a:lnTo>
                    <a:pt x="1135537" y="434966"/>
                  </a:lnTo>
                  <a:lnTo>
                    <a:pt x="1135537" y="0"/>
                  </a:lnTo>
                  <a:close/>
                </a:path>
              </a:pathLst>
            </a:custGeom>
            <a:solidFill>
              <a:srgbClr val="E73A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97"/>
            <p:cNvSpPr/>
            <p:nvPr/>
          </p:nvSpPr>
          <p:spPr>
            <a:xfrm>
              <a:off x="7341006" y="2831796"/>
              <a:ext cx="485775" cy="541655"/>
            </a:xfrm>
            <a:custGeom>
              <a:avLst/>
              <a:gdLst/>
              <a:ahLst/>
              <a:cxnLst/>
              <a:rect l="l" t="t" r="r" b="b"/>
              <a:pathLst>
                <a:path w="485775" h="541654">
                  <a:moveTo>
                    <a:pt x="74409" y="416013"/>
                  </a:moveTo>
                  <a:lnTo>
                    <a:pt x="0" y="494601"/>
                  </a:lnTo>
                  <a:lnTo>
                    <a:pt x="0" y="541451"/>
                  </a:lnTo>
                  <a:lnTo>
                    <a:pt x="74409" y="463003"/>
                  </a:lnTo>
                  <a:lnTo>
                    <a:pt x="74409" y="416013"/>
                  </a:lnTo>
                  <a:close/>
                </a:path>
                <a:path w="485775" h="541654">
                  <a:moveTo>
                    <a:pt x="322338" y="189357"/>
                  </a:moveTo>
                  <a:lnTo>
                    <a:pt x="277571" y="204127"/>
                  </a:lnTo>
                  <a:lnTo>
                    <a:pt x="277571" y="215011"/>
                  </a:lnTo>
                  <a:lnTo>
                    <a:pt x="203238" y="293522"/>
                  </a:lnTo>
                  <a:lnTo>
                    <a:pt x="203238" y="340372"/>
                  </a:lnTo>
                  <a:lnTo>
                    <a:pt x="277571" y="261988"/>
                  </a:lnTo>
                  <a:lnTo>
                    <a:pt x="277571" y="274358"/>
                  </a:lnTo>
                  <a:lnTo>
                    <a:pt x="322338" y="189357"/>
                  </a:lnTo>
                  <a:close/>
                </a:path>
                <a:path w="485775" h="541654">
                  <a:moveTo>
                    <a:pt x="485216" y="0"/>
                  </a:moveTo>
                  <a:lnTo>
                    <a:pt x="410806" y="78587"/>
                  </a:lnTo>
                  <a:lnTo>
                    <a:pt x="410806" y="125437"/>
                  </a:lnTo>
                  <a:lnTo>
                    <a:pt x="485203" y="46990"/>
                  </a:lnTo>
                  <a:lnTo>
                    <a:pt x="485216" y="0"/>
                  </a:lnTo>
                  <a:close/>
                </a:path>
              </a:pathLst>
            </a:custGeom>
            <a:solidFill>
              <a:srgbClr val="FEFEFE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98"/>
            <p:cNvSpPr/>
            <p:nvPr/>
          </p:nvSpPr>
          <p:spPr>
            <a:xfrm>
              <a:off x="7941862" y="2744309"/>
              <a:ext cx="943596" cy="536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99"/>
            <p:cNvSpPr/>
            <p:nvPr/>
          </p:nvSpPr>
          <p:spPr>
            <a:xfrm>
              <a:off x="5854519" y="1860635"/>
              <a:ext cx="75076" cy="7481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100"/>
            <p:cNvSpPr/>
            <p:nvPr/>
          </p:nvSpPr>
          <p:spPr>
            <a:xfrm>
              <a:off x="5854519" y="2069104"/>
              <a:ext cx="75076" cy="7481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5" name="object 101"/>
          <p:cNvSpPr txBox="1"/>
          <p:nvPr/>
        </p:nvSpPr>
        <p:spPr>
          <a:xfrm>
            <a:off x="9265793" y="2124217"/>
            <a:ext cx="1121000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60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2019-</a:t>
            </a:r>
            <a:r>
              <a:rPr sz="2000" spc="-290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sz="2000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6" name="object 102"/>
          <p:cNvGrpSpPr/>
          <p:nvPr/>
        </p:nvGrpSpPr>
        <p:grpSpPr>
          <a:xfrm>
            <a:off x="6789781" y="1080569"/>
            <a:ext cx="3140075" cy="982980"/>
            <a:chOff x="5823010" y="1693217"/>
            <a:chExt cx="3140075" cy="982980"/>
          </a:xfrm>
        </p:grpSpPr>
        <p:sp>
          <p:nvSpPr>
            <p:cNvPr id="257" name="object 103"/>
            <p:cNvSpPr/>
            <p:nvPr/>
          </p:nvSpPr>
          <p:spPr>
            <a:xfrm>
              <a:off x="5824598" y="1694805"/>
              <a:ext cx="3117850" cy="949325"/>
            </a:xfrm>
            <a:custGeom>
              <a:avLst/>
              <a:gdLst/>
              <a:ahLst/>
              <a:cxnLst/>
              <a:rect l="l" t="t" r="r" b="b"/>
              <a:pathLst>
                <a:path w="3117850" h="949325">
                  <a:moveTo>
                    <a:pt x="3117848" y="949208"/>
                  </a:moveTo>
                  <a:lnTo>
                    <a:pt x="3117848" y="614725"/>
                  </a:lnTo>
                  <a:lnTo>
                    <a:pt x="0" y="614725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104"/>
            <p:cNvSpPr/>
            <p:nvPr/>
          </p:nvSpPr>
          <p:spPr>
            <a:xfrm>
              <a:off x="8932302" y="2636111"/>
              <a:ext cx="18415" cy="23495"/>
            </a:xfrm>
            <a:custGeom>
              <a:avLst/>
              <a:gdLst/>
              <a:ahLst/>
              <a:cxnLst/>
              <a:rect l="l" t="t" r="r" b="b"/>
              <a:pathLst>
                <a:path w="18415" h="23494">
                  <a:moveTo>
                    <a:pt x="13967" y="0"/>
                  </a:moveTo>
                  <a:lnTo>
                    <a:pt x="8992" y="0"/>
                  </a:lnTo>
                  <a:lnTo>
                    <a:pt x="4030" y="0"/>
                  </a:lnTo>
                  <a:lnTo>
                    <a:pt x="0" y="5248"/>
                  </a:lnTo>
                  <a:lnTo>
                    <a:pt x="0" y="18201"/>
                  </a:lnTo>
                  <a:lnTo>
                    <a:pt x="4030" y="23450"/>
                  </a:lnTo>
                  <a:lnTo>
                    <a:pt x="13967" y="23450"/>
                  </a:lnTo>
                  <a:lnTo>
                    <a:pt x="17992" y="18201"/>
                  </a:lnTo>
                  <a:lnTo>
                    <a:pt x="17992" y="5248"/>
                  </a:lnTo>
                  <a:lnTo>
                    <a:pt x="13967" y="0"/>
                  </a:lnTo>
                  <a:close/>
                </a:path>
              </a:pathLst>
            </a:custGeom>
            <a:solidFill>
              <a:srgbClr val="9D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105"/>
            <p:cNvSpPr/>
            <p:nvPr/>
          </p:nvSpPr>
          <p:spPr>
            <a:xfrm>
              <a:off x="8920793" y="2621300"/>
              <a:ext cx="41275" cy="53340"/>
            </a:xfrm>
            <a:custGeom>
              <a:avLst/>
              <a:gdLst/>
              <a:ahLst/>
              <a:cxnLst/>
              <a:rect l="l" t="t" r="r" b="b"/>
              <a:pathLst>
                <a:path w="41275" h="53339">
                  <a:moveTo>
                    <a:pt x="6540" y="46131"/>
                  </a:moveTo>
                  <a:lnTo>
                    <a:pt x="1787" y="37508"/>
                  </a:lnTo>
                  <a:lnTo>
                    <a:pt x="0" y="27524"/>
                  </a:lnTo>
                  <a:lnTo>
                    <a:pt x="1214" y="17395"/>
                  </a:lnTo>
                  <a:lnTo>
                    <a:pt x="5467" y="8337"/>
                  </a:lnTo>
                  <a:lnTo>
                    <a:pt x="8749" y="3733"/>
                  </a:lnTo>
                  <a:lnTo>
                    <a:pt x="13170" y="784"/>
                  </a:lnTo>
                  <a:lnTo>
                    <a:pt x="17966" y="0"/>
                  </a:lnTo>
                </a:path>
                <a:path w="41275" h="53339">
                  <a:moveTo>
                    <a:pt x="24219" y="52834"/>
                  </a:moveTo>
                  <a:lnTo>
                    <a:pt x="31781" y="48881"/>
                  </a:lnTo>
                  <a:lnTo>
                    <a:pt x="37398" y="41705"/>
                  </a:lnTo>
                  <a:lnTo>
                    <a:pt x="40542" y="32308"/>
                  </a:lnTo>
                  <a:lnTo>
                    <a:pt x="40682" y="21690"/>
                  </a:lnTo>
                  <a:lnTo>
                    <a:pt x="39804" y="15513"/>
                  </a:lnTo>
                  <a:lnTo>
                    <a:pt x="37294" y="9928"/>
                  </a:lnTo>
                  <a:lnTo>
                    <a:pt x="33565" y="5915"/>
                  </a:lnTo>
                </a:path>
              </a:pathLst>
            </a:custGeom>
            <a:ln w="3175">
              <a:solidFill>
                <a:srgbClr val="9D9E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0" name="object 106"/>
          <p:cNvSpPr txBox="1"/>
          <p:nvPr/>
        </p:nvSpPr>
        <p:spPr>
          <a:xfrm>
            <a:off x="7348286" y="1274631"/>
            <a:ext cx="3634104" cy="42227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65"/>
              </a:spcBef>
            </a:pP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Запуск собственной </a:t>
            </a:r>
            <a:r>
              <a:rPr sz="1250" spc="10" dirty="0">
                <a:solidFill>
                  <a:srgbClr val="727271"/>
                </a:solidFill>
                <a:latin typeface="Calibri"/>
                <a:cs typeface="Calibri"/>
              </a:rPr>
              <a:t>светотехнической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лаборатории  </a:t>
            </a:r>
            <a:r>
              <a:rPr sz="1250" spc="20" dirty="0">
                <a:solidFill>
                  <a:srgbClr val="727271"/>
                </a:solidFill>
                <a:latin typeface="Calibri"/>
                <a:cs typeface="Calibri"/>
              </a:rPr>
              <a:t>Расширение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регионального</a:t>
            </a:r>
            <a:r>
              <a:rPr sz="1250" spc="-1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250" spc="15" dirty="0">
                <a:solidFill>
                  <a:srgbClr val="727271"/>
                </a:solidFill>
                <a:latin typeface="Calibri"/>
                <a:cs typeface="Calibri"/>
              </a:rPr>
              <a:t>присутствия</a:t>
            </a:r>
            <a:endParaRPr sz="1250" dirty="0">
              <a:latin typeface="Calibri"/>
              <a:cs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43065" y="2699483"/>
            <a:ext cx="1029956" cy="171427"/>
          </a:xfrm>
          <a:prstGeom prst="rect">
            <a:avLst/>
          </a:prstGeom>
          <a:solidFill>
            <a:srgbClr val="D9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object 87"/>
          <p:cNvSpPr txBox="1"/>
          <p:nvPr/>
        </p:nvSpPr>
        <p:spPr>
          <a:xfrm>
            <a:off x="7626956" y="2716328"/>
            <a:ext cx="1167616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5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r>
              <a:rPr sz="2000" spc="-165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2000" spc="-27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90"/>
          <a:stretch/>
        </p:blipFill>
        <p:spPr>
          <a:xfrm>
            <a:off x="784240" y="1545599"/>
            <a:ext cx="3787640" cy="96091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4240" y="1142273"/>
            <a:ext cx="3385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Увеличение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оборота компании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75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Рисунок 3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15001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Продукция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5" name="object 2"/>
          <p:cNvGrpSpPr/>
          <p:nvPr/>
        </p:nvGrpSpPr>
        <p:grpSpPr>
          <a:xfrm>
            <a:off x="6052276" y="3099973"/>
            <a:ext cx="690245" cy="690245"/>
            <a:chOff x="5592589" y="3174051"/>
            <a:chExt cx="690245" cy="690245"/>
          </a:xfrm>
        </p:grpSpPr>
        <p:sp>
          <p:nvSpPr>
            <p:cNvPr id="126" name="object 3"/>
            <p:cNvSpPr/>
            <p:nvPr/>
          </p:nvSpPr>
          <p:spPr>
            <a:xfrm>
              <a:off x="5635166" y="3216441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4">
                  <a:moveTo>
                    <a:pt x="20646" y="0"/>
                  </a:moveTo>
                  <a:lnTo>
                    <a:pt x="20646" y="605055"/>
                  </a:lnTo>
                </a:path>
                <a:path w="605154" h="605154">
                  <a:moveTo>
                    <a:pt x="69667" y="0"/>
                  </a:moveTo>
                  <a:lnTo>
                    <a:pt x="69667" y="605055"/>
                  </a:lnTo>
                </a:path>
                <a:path w="605154" h="605154">
                  <a:moveTo>
                    <a:pt x="118691" y="0"/>
                  </a:moveTo>
                  <a:lnTo>
                    <a:pt x="118691" y="605055"/>
                  </a:lnTo>
                </a:path>
                <a:path w="605154" h="605154">
                  <a:moveTo>
                    <a:pt x="167713" y="0"/>
                  </a:moveTo>
                  <a:lnTo>
                    <a:pt x="167713" y="605055"/>
                  </a:lnTo>
                </a:path>
                <a:path w="605154" h="605154">
                  <a:moveTo>
                    <a:pt x="216738" y="0"/>
                  </a:moveTo>
                  <a:lnTo>
                    <a:pt x="216738" y="605055"/>
                  </a:lnTo>
                </a:path>
                <a:path w="605154" h="605154">
                  <a:moveTo>
                    <a:pt x="265758" y="0"/>
                  </a:moveTo>
                  <a:lnTo>
                    <a:pt x="265758" y="605055"/>
                  </a:lnTo>
                </a:path>
                <a:path w="605154" h="605154">
                  <a:moveTo>
                    <a:pt x="314783" y="0"/>
                  </a:moveTo>
                  <a:lnTo>
                    <a:pt x="314783" y="605055"/>
                  </a:lnTo>
                </a:path>
                <a:path w="605154" h="605154">
                  <a:moveTo>
                    <a:pt x="363805" y="0"/>
                  </a:moveTo>
                  <a:lnTo>
                    <a:pt x="363805" y="605055"/>
                  </a:lnTo>
                </a:path>
                <a:path w="605154" h="605154">
                  <a:moveTo>
                    <a:pt x="412830" y="0"/>
                  </a:moveTo>
                  <a:lnTo>
                    <a:pt x="412830" y="605055"/>
                  </a:lnTo>
                </a:path>
                <a:path w="605154" h="605154">
                  <a:moveTo>
                    <a:pt x="461850" y="0"/>
                  </a:moveTo>
                  <a:lnTo>
                    <a:pt x="461850" y="605055"/>
                  </a:lnTo>
                </a:path>
                <a:path w="605154" h="605154">
                  <a:moveTo>
                    <a:pt x="510875" y="0"/>
                  </a:moveTo>
                  <a:lnTo>
                    <a:pt x="510875" y="605055"/>
                  </a:lnTo>
                </a:path>
                <a:path w="605154" h="605154">
                  <a:moveTo>
                    <a:pt x="559897" y="0"/>
                  </a:moveTo>
                  <a:lnTo>
                    <a:pt x="559897" y="605055"/>
                  </a:lnTo>
                </a:path>
                <a:path w="605154" h="605154">
                  <a:moveTo>
                    <a:pt x="605055" y="20646"/>
                  </a:moveTo>
                  <a:lnTo>
                    <a:pt x="0" y="20646"/>
                  </a:lnTo>
                </a:path>
                <a:path w="605154" h="605154">
                  <a:moveTo>
                    <a:pt x="605055" y="69670"/>
                  </a:moveTo>
                  <a:lnTo>
                    <a:pt x="0" y="69670"/>
                  </a:lnTo>
                </a:path>
                <a:path w="605154" h="605154">
                  <a:moveTo>
                    <a:pt x="605055" y="118692"/>
                  </a:moveTo>
                  <a:lnTo>
                    <a:pt x="0" y="118692"/>
                  </a:lnTo>
                </a:path>
                <a:path w="605154" h="605154">
                  <a:moveTo>
                    <a:pt x="605055" y="167713"/>
                  </a:moveTo>
                  <a:lnTo>
                    <a:pt x="0" y="167713"/>
                  </a:lnTo>
                </a:path>
                <a:path w="605154" h="605154">
                  <a:moveTo>
                    <a:pt x="605055" y="216734"/>
                  </a:moveTo>
                  <a:lnTo>
                    <a:pt x="0" y="216734"/>
                  </a:lnTo>
                </a:path>
                <a:path w="605154" h="605154">
                  <a:moveTo>
                    <a:pt x="605055" y="265758"/>
                  </a:moveTo>
                  <a:lnTo>
                    <a:pt x="0" y="265758"/>
                  </a:lnTo>
                </a:path>
                <a:path w="605154" h="605154">
                  <a:moveTo>
                    <a:pt x="605055" y="314784"/>
                  </a:moveTo>
                  <a:lnTo>
                    <a:pt x="0" y="314784"/>
                  </a:lnTo>
                </a:path>
                <a:path w="605154" h="605154">
                  <a:moveTo>
                    <a:pt x="605055" y="363805"/>
                  </a:moveTo>
                  <a:lnTo>
                    <a:pt x="0" y="363805"/>
                  </a:lnTo>
                </a:path>
                <a:path w="605154" h="605154">
                  <a:moveTo>
                    <a:pt x="605055" y="412826"/>
                  </a:moveTo>
                  <a:lnTo>
                    <a:pt x="0" y="412826"/>
                  </a:lnTo>
                </a:path>
                <a:path w="605154" h="605154">
                  <a:moveTo>
                    <a:pt x="605055" y="461848"/>
                  </a:moveTo>
                  <a:lnTo>
                    <a:pt x="0" y="461848"/>
                  </a:lnTo>
                </a:path>
                <a:path w="605154" h="605154">
                  <a:moveTo>
                    <a:pt x="605055" y="510872"/>
                  </a:moveTo>
                  <a:lnTo>
                    <a:pt x="0" y="510872"/>
                  </a:lnTo>
                </a:path>
                <a:path w="605154" h="605154">
                  <a:moveTo>
                    <a:pt x="605055" y="559897"/>
                  </a:moveTo>
                  <a:lnTo>
                    <a:pt x="0" y="559897"/>
                  </a:lnTo>
                </a:path>
              </a:pathLst>
            </a:custGeom>
            <a:ln w="7199">
              <a:solidFill>
                <a:srgbClr val="D9DAD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4"/>
            <p:cNvSpPr/>
            <p:nvPr/>
          </p:nvSpPr>
          <p:spPr>
            <a:xfrm>
              <a:off x="5597089" y="3178551"/>
              <a:ext cx="681355" cy="681355"/>
            </a:xfrm>
            <a:custGeom>
              <a:avLst/>
              <a:gdLst/>
              <a:ahLst/>
              <a:cxnLst/>
              <a:rect l="l" t="t" r="r" b="b"/>
              <a:pathLst>
                <a:path w="681354" h="681354">
                  <a:moveTo>
                    <a:pt x="642945" y="642945"/>
                  </a:moveTo>
                  <a:lnTo>
                    <a:pt x="37896" y="642945"/>
                  </a:lnTo>
                  <a:lnTo>
                    <a:pt x="37896" y="37889"/>
                  </a:lnTo>
                  <a:lnTo>
                    <a:pt x="642945" y="37889"/>
                  </a:lnTo>
                  <a:lnTo>
                    <a:pt x="642945" y="642945"/>
                  </a:lnTo>
                  <a:close/>
                </a:path>
                <a:path w="681354" h="681354">
                  <a:moveTo>
                    <a:pt x="660228" y="660214"/>
                  </a:moveTo>
                  <a:lnTo>
                    <a:pt x="20617" y="660214"/>
                  </a:lnTo>
                  <a:lnTo>
                    <a:pt x="20617" y="20619"/>
                  </a:lnTo>
                  <a:lnTo>
                    <a:pt x="660228" y="20619"/>
                  </a:lnTo>
                  <a:lnTo>
                    <a:pt x="660228" y="660214"/>
                  </a:lnTo>
                  <a:close/>
                </a:path>
                <a:path w="681354" h="681354">
                  <a:moveTo>
                    <a:pt x="680839" y="680827"/>
                  </a:moveTo>
                  <a:lnTo>
                    <a:pt x="3" y="680827"/>
                  </a:lnTo>
                  <a:lnTo>
                    <a:pt x="3" y="0"/>
                  </a:lnTo>
                  <a:lnTo>
                    <a:pt x="680839" y="0"/>
                  </a:lnTo>
                  <a:lnTo>
                    <a:pt x="680839" y="680827"/>
                  </a:lnTo>
                  <a:close/>
                </a:path>
                <a:path w="681354" h="681354">
                  <a:moveTo>
                    <a:pt x="37900" y="642945"/>
                  </a:moveTo>
                  <a:lnTo>
                    <a:pt x="0" y="680827"/>
                  </a:lnTo>
                </a:path>
                <a:path w="681354" h="681354">
                  <a:moveTo>
                    <a:pt x="642948" y="37885"/>
                  </a:moveTo>
                  <a:lnTo>
                    <a:pt x="680839" y="6"/>
                  </a:lnTo>
                </a:path>
                <a:path w="681354" h="681354">
                  <a:moveTo>
                    <a:pt x="642948" y="642945"/>
                  </a:moveTo>
                  <a:lnTo>
                    <a:pt x="680839" y="680827"/>
                  </a:lnTo>
                </a:path>
                <a:path w="681354" h="681354">
                  <a:moveTo>
                    <a:pt x="37900" y="37885"/>
                  </a:moveTo>
                  <a:lnTo>
                    <a:pt x="0" y="6"/>
                  </a:lnTo>
                </a:path>
              </a:pathLst>
            </a:custGeom>
            <a:ln w="9000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9" name="object 10"/>
          <p:cNvGrpSpPr/>
          <p:nvPr/>
        </p:nvGrpSpPr>
        <p:grpSpPr>
          <a:xfrm>
            <a:off x="927223" y="2984057"/>
            <a:ext cx="902335" cy="930275"/>
            <a:chOff x="735429" y="3054088"/>
            <a:chExt cx="902335" cy="930275"/>
          </a:xfrm>
        </p:grpSpPr>
        <p:sp>
          <p:nvSpPr>
            <p:cNvPr id="130" name="object 11"/>
            <p:cNvSpPr/>
            <p:nvPr/>
          </p:nvSpPr>
          <p:spPr>
            <a:xfrm>
              <a:off x="839578" y="3228639"/>
              <a:ext cx="706755" cy="605155"/>
            </a:xfrm>
            <a:custGeom>
              <a:avLst/>
              <a:gdLst/>
              <a:ahLst/>
              <a:cxnLst/>
              <a:rect l="l" t="t" r="r" b="b"/>
              <a:pathLst>
                <a:path w="706755" h="605154">
                  <a:moveTo>
                    <a:pt x="375688" y="368743"/>
                  </a:moveTo>
                  <a:lnTo>
                    <a:pt x="345516" y="394183"/>
                  </a:lnTo>
                  <a:lnTo>
                    <a:pt x="309063" y="409900"/>
                  </a:lnTo>
                  <a:lnTo>
                    <a:pt x="268030" y="416022"/>
                  </a:lnTo>
                  <a:lnTo>
                    <a:pt x="224119" y="412680"/>
                  </a:lnTo>
                  <a:lnTo>
                    <a:pt x="179032" y="400004"/>
                  </a:lnTo>
                  <a:lnTo>
                    <a:pt x="134472" y="378122"/>
                  </a:lnTo>
                  <a:lnTo>
                    <a:pt x="92140" y="347164"/>
                  </a:lnTo>
                  <a:lnTo>
                    <a:pt x="55712" y="309437"/>
                  </a:lnTo>
                  <a:lnTo>
                    <a:pt x="27973" y="268267"/>
                  </a:lnTo>
                  <a:lnTo>
                    <a:pt x="9282" y="225324"/>
                  </a:lnTo>
                  <a:lnTo>
                    <a:pt x="0" y="182275"/>
                  </a:lnTo>
                  <a:lnTo>
                    <a:pt x="485" y="140791"/>
                  </a:lnTo>
                  <a:lnTo>
                    <a:pt x="11098" y="102538"/>
                  </a:lnTo>
                  <a:lnTo>
                    <a:pt x="32197" y="69187"/>
                  </a:lnTo>
                  <a:lnTo>
                    <a:pt x="74052" y="96281"/>
                  </a:lnTo>
                  <a:lnTo>
                    <a:pt x="114954" y="124972"/>
                  </a:lnTo>
                  <a:lnTo>
                    <a:pt x="154916" y="155239"/>
                  </a:lnTo>
                  <a:lnTo>
                    <a:pt x="193953" y="187061"/>
                  </a:lnTo>
                  <a:lnTo>
                    <a:pt x="232075" y="220416"/>
                  </a:lnTo>
                  <a:lnTo>
                    <a:pt x="269298" y="255283"/>
                  </a:lnTo>
                  <a:lnTo>
                    <a:pt x="305632" y="291641"/>
                  </a:lnTo>
                  <a:lnTo>
                    <a:pt x="341091" y="329468"/>
                  </a:lnTo>
                  <a:lnTo>
                    <a:pt x="375688" y="368743"/>
                  </a:lnTo>
                  <a:close/>
                </a:path>
                <a:path w="706755" h="605154">
                  <a:moveTo>
                    <a:pt x="32197" y="69187"/>
                  </a:moveTo>
                  <a:lnTo>
                    <a:pt x="49592" y="49233"/>
                  </a:lnTo>
                  <a:lnTo>
                    <a:pt x="63059" y="33582"/>
                  </a:lnTo>
                  <a:lnTo>
                    <a:pt x="76203" y="20597"/>
                  </a:lnTo>
                  <a:lnTo>
                    <a:pt x="90764" y="10547"/>
                  </a:lnTo>
                  <a:lnTo>
                    <a:pt x="108481" y="3699"/>
                  </a:lnTo>
                  <a:lnTo>
                    <a:pt x="131305" y="0"/>
                  </a:lnTo>
                  <a:lnTo>
                    <a:pt x="155620" y="395"/>
                  </a:lnTo>
                  <a:lnTo>
                    <a:pt x="208767" y="13695"/>
                  </a:lnTo>
                  <a:lnTo>
                    <a:pt x="268010" y="44052"/>
                  </a:lnTo>
                  <a:lnTo>
                    <a:pt x="299945" y="65767"/>
                  </a:lnTo>
                  <a:lnTo>
                    <a:pt x="333437" y="91916"/>
                  </a:lnTo>
                  <a:lnTo>
                    <a:pt x="368496" y="122555"/>
                  </a:lnTo>
                  <a:lnTo>
                    <a:pt x="405134" y="157740"/>
                  </a:lnTo>
                  <a:lnTo>
                    <a:pt x="443362" y="197527"/>
                  </a:lnTo>
                  <a:lnTo>
                    <a:pt x="483191" y="241974"/>
                  </a:lnTo>
                  <a:lnTo>
                    <a:pt x="524631" y="291136"/>
                  </a:lnTo>
                  <a:lnTo>
                    <a:pt x="567694" y="345070"/>
                  </a:lnTo>
                  <a:lnTo>
                    <a:pt x="612391" y="403832"/>
                  </a:lnTo>
                  <a:lnTo>
                    <a:pt x="658732" y="467479"/>
                  </a:lnTo>
                  <a:lnTo>
                    <a:pt x="706729" y="536067"/>
                  </a:lnTo>
                  <a:lnTo>
                    <a:pt x="646605" y="605007"/>
                  </a:lnTo>
                  <a:lnTo>
                    <a:pt x="375688" y="368743"/>
                  </a:lnTo>
                  <a:lnTo>
                    <a:pt x="341091" y="329468"/>
                  </a:lnTo>
                  <a:lnTo>
                    <a:pt x="305632" y="291641"/>
                  </a:lnTo>
                  <a:lnTo>
                    <a:pt x="269298" y="255283"/>
                  </a:lnTo>
                  <a:lnTo>
                    <a:pt x="232075" y="220416"/>
                  </a:lnTo>
                  <a:lnTo>
                    <a:pt x="193953" y="187061"/>
                  </a:lnTo>
                  <a:lnTo>
                    <a:pt x="154916" y="155239"/>
                  </a:lnTo>
                  <a:lnTo>
                    <a:pt x="114954" y="124972"/>
                  </a:lnTo>
                  <a:lnTo>
                    <a:pt x="74052" y="96281"/>
                  </a:lnTo>
                  <a:lnTo>
                    <a:pt x="32197" y="69187"/>
                  </a:lnTo>
                  <a:close/>
                </a:path>
              </a:pathLst>
            </a:custGeom>
            <a:ln w="24260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2"/>
            <p:cNvSpPr/>
            <p:nvPr/>
          </p:nvSpPr>
          <p:spPr>
            <a:xfrm>
              <a:off x="755406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30" h="890270">
                  <a:moveTo>
                    <a:pt x="148813" y="0"/>
                  </a:moveTo>
                  <a:lnTo>
                    <a:pt x="713185" y="0"/>
                  </a:lnTo>
                  <a:lnTo>
                    <a:pt x="760090" y="7617"/>
                  </a:lnTo>
                  <a:lnTo>
                    <a:pt x="800923" y="28803"/>
                  </a:lnTo>
                  <a:lnTo>
                    <a:pt x="833185" y="61062"/>
                  </a:lnTo>
                  <a:lnTo>
                    <a:pt x="854375" y="101895"/>
                  </a:lnTo>
                  <a:lnTo>
                    <a:pt x="861994" y="148805"/>
                  </a:lnTo>
                  <a:lnTo>
                    <a:pt x="861994" y="740980"/>
                  </a:lnTo>
                  <a:lnTo>
                    <a:pt x="854375" y="787886"/>
                  </a:lnTo>
                  <a:lnTo>
                    <a:pt x="833185" y="828720"/>
                  </a:lnTo>
                  <a:lnTo>
                    <a:pt x="800923" y="860981"/>
                  </a:lnTo>
                  <a:lnTo>
                    <a:pt x="760090" y="882171"/>
                  </a:lnTo>
                  <a:lnTo>
                    <a:pt x="713185" y="889789"/>
                  </a:lnTo>
                  <a:lnTo>
                    <a:pt x="148813" y="889789"/>
                  </a:lnTo>
                  <a:lnTo>
                    <a:pt x="101904" y="882171"/>
                  </a:lnTo>
                  <a:lnTo>
                    <a:pt x="61070" y="860981"/>
                  </a:lnTo>
                  <a:lnTo>
                    <a:pt x="28808" y="828720"/>
                  </a:lnTo>
                  <a:lnTo>
                    <a:pt x="7618" y="787886"/>
                  </a:lnTo>
                  <a:lnTo>
                    <a:pt x="0" y="740980"/>
                  </a:lnTo>
                  <a:lnTo>
                    <a:pt x="0" y="148805"/>
                  </a:lnTo>
                  <a:lnTo>
                    <a:pt x="7618" y="101895"/>
                  </a:lnTo>
                  <a:lnTo>
                    <a:pt x="28808" y="61062"/>
                  </a:lnTo>
                  <a:lnTo>
                    <a:pt x="61070" y="28803"/>
                  </a:lnTo>
                  <a:lnTo>
                    <a:pt x="101904" y="7617"/>
                  </a:lnTo>
                  <a:lnTo>
                    <a:pt x="148813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2" name="object 13"/>
          <p:cNvGrpSpPr/>
          <p:nvPr/>
        </p:nvGrpSpPr>
        <p:grpSpPr>
          <a:xfrm>
            <a:off x="4784602" y="2990170"/>
            <a:ext cx="902335" cy="930275"/>
            <a:chOff x="4324917" y="3054088"/>
            <a:chExt cx="902335" cy="930275"/>
          </a:xfrm>
        </p:grpSpPr>
        <p:sp>
          <p:nvSpPr>
            <p:cNvPr id="133" name="object 14"/>
            <p:cNvSpPr/>
            <p:nvPr/>
          </p:nvSpPr>
          <p:spPr>
            <a:xfrm>
              <a:off x="4458851" y="3176246"/>
              <a:ext cx="650875" cy="638810"/>
            </a:xfrm>
            <a:custGeom>
              <a:avLst/>
              <a:gdLst/>
              <a:ahLst/>
              <a:cxnLst/>
              <a:rect l="l" t="t" r="r" b="b"/>
              <a:pathLst>
                <a:path w="650875" h="638810">
                  <a:moveTo>
                    <a:pt x="650473" y="638288"/>
                  </a:moveTo>
                  <a:lnTo>
                    <a:pt x="647504" y="587187"/>
                  </a:lnTo>
                  <a:lnTo>
                    <a:pt x="638856" y="538176"/>
                  </a:lnTo>
                  <a:lnTo>
                    <a:pt x="624915" y="491703"/>
                  </a:lnTo>
                  <a:lnTo>
                    <a:pt x="606070" y="448217"/>
                  </a:lnTo>
                  <a:lnTo>
                    <a:pt x="582707" y="408167"/>
                  </a:lnTo>
                  <a:lnTo>
                    <a:pt x="555215" y="372001"/>
                  </a:lnTo>
                  <a:lnTo>
                    <a:pt x="523980" y="340168"/>
                  </a:lnTo>
                  <a:lnTo>
                    <a:pt x="489391" y="313117"/>
                  </a:lnTo>
                  <a:lnTo>
                    <a:pt x="451834" y="291296"/>
                  </a:lnTo>
                  <a:lnTo>
                    <a:pt x="411697" y="275154"/>
                  </a:lnTo>
                  <a:lnTo>
                    <a:pt x="369368" y="265140"/>
                  </a:lnTo>
                  <a:lnTo>
                    <a:pt x="325234" y="261702"/>
                  </a:lnTo>
                  <a:lnTo>
                    <a:pt x="281102" y="265140"/>
                  </a:lnTo>
                  <a:lnTo>
                    <a:pt x="238775" y="275154"/>
                  </a:lnTo>
                  <a:lnTo>
                    <a:pt x="198640" y="291296"/>
                  </a:lnTo>
                  <a:lnTo>
                    <a:pt x="161084" y="313117"/>
                  </a:lnTo>
                  <a:lnTo>
                    <a:pt x="126495" y="340168"/>
                  </a:lnTo>
                  <a:lnTo>
                    <a:pt x="95260" y="372001"/>
                  </a:lnTo>
                  <a:lnTo>
                    <a:pt x="67768" y="408167"/>
                  </a:lnTo>
                  <a:lnTo>
                    <a:pt x="44405" y="448217"/>
                  </a:lnTo>
                  <a:lnTo>
                    <a:pt x="25559" y="491703"/>
                  </a:lnTo>
                  <a:lnTo>
                    <a:pt x="11618" y="538176"/>
                  </a:lnTo>
                  <a:lnTo>
                    <a:pt x="2969" y="587187"/>
                  </a:lnTo>
                  <a:lnTo>
                    <a:pt x="0" y="638288"/>
                  </a:lnTo>
                  <a:lnTo>
                    <a:pt x="650473" y="638288"/>
                  </a:lnTo>
                  <a:close/>
                </a:path>
                <a:path w="650875" h="638810">
                  <a:moveTo>
                    <a:pt x="193770" y="226570"/>
                  </a:moveTo>
                  <a:lnTo>
                    <a:pt x="456703" y="226570"/>
                  </a:lnTo>
                  <a:lnTo>
                    <a:pt x="456703" y="293763"/>
                  </a:lnTo>
                  <a:lnTo>
                    <a:pt x="425781" y="280065"/>
                  </a:lnTo>
                  <a:lnTo>
                    <a:pt x="393440" y="270009"/>
                  </a:lnTo>
                  <a:lnTo>
                    <a:pt x="359863" y="263815"/>
                  </a:lnTo>
                  <a:lnTo>
                    <a:pt x="325234" y="261702"/>
                  </a:lnTo>
                  <a:lnTo>
                    <a:pt x="290609" y="263815"/>
                  </a:lnTo>
                  <a:lnTo>
                    <a:pt x="257035" y="270009"/>
                  </a:lnTo>
                  <a:lnTo>
                    <a:pt x="224695" y="280065"/>
                  </a:lnTo>
                  <a:lnTo>
                    <a:pt x="193770" y="293763"/>
                  </a:lnTo>
                  <a:lnTo>
                    <a:pt x="193770" y="226570"/>
                  </a:lnTo>
                  <a:close/>
                </a:path>
                <a:path w="650875" h="638810">
                  <a:moveTo>
                    <a:pt x="171832" y="37804"/>
                  </a:moveTo>
                  <a:lnTo>
                    <a:pt x="478688" y="37804"/>
                  </a:lnTo>
                  <a:lnTo>
                    <a:pt x="487169" y="39525"/>
                  </a:lnTo>
                  <a:lnTo>
                    <a:pt x="494111" y="44215"/>
                  </a:lnTo>
                  <a:lnTo>
                    <a:pt x="498800" y="51158"/>
                  </a:lnTo>
                  <a:lnTo>
                    <a:pt x="500522" y="59641"/>
                  </a:lnTo>
                  <a:lnTo>
                    <a:pt x="500522" y="204721"/>
                  </a:lnTo>
                  <a:lnTo>
                    <a:pt x="498800" y="213202"/>
                  </a:lnTo>
                  <a:lnTo>
                    <a:pt x="494111" y="220144"/>
                  </a:lnTo>
                  <a:lnTo>
                    <a:pt x="487169" y="224833"/>
                  </a:lnTo>
                  <a:lnTo>
                    <a:pt x="478688" y="226555"/>
                  </a:lnTo>
                  <a:lnTo>
                    <a:pt x="171832" y="226555"/>
                  </a:lnTo>
                  <a:lnTo>
                    <a:pt x="163351" y="224833"/>
                  </a:lnTo>
                  <a:lnTo>
                    <a:pt x="156410" y="220144"/>
                  </a:lnTo>
                  <a:lnTo>
                    <a:pt x="151722" y="213202"/>
                  </a:lnTo>
                  <a:lnTo>
                    <a:pt x="150000" y="204721"/>
                  </a:lnTo>
                  <a:lnTo>
                    <a:pt x="150000" y="59641"/>
                  </a:lnTo>
                  <a:lnTo>
                    <a:pt x="151722" y="51158"/>
                  </a:lnTo>
                  <a:lnTo>
                    <a:pt x="156410" y="44215"/>
                  </a:lnTo>
                  <a:lnTo>
                    <a:pt x="163351" y="39525"/>
                  </a:lnTo>
                  <a:lnTo>
                    <a:pt x="171832" y="37804"/>
                  </a:lnTo>
                  <a:close/>
                </a:path>
                <a:path w="650875" h="638810">
                  <a:moveTo>
                    <a:pt x="325263" y="0"/>
                  </a:moveTo>
                  <a:lnTo>
                    <a:pt x="332619" y="1486"/>
                  </a:lnTo>
                  <a:lnTo>
                    <a:pt x="338627" y="5540"/>
                  </a:lnTo>
                  <a:lnTo>
                    <a:pt x="342678" y="11550"/>
                  </a:lnTo>
                  <a:lnTo>
                    <a:pt x="344163" y="18907"/>
                  </a:lnTo>
                  <a:lnTo>
                    <a:pt x="342678" y="26263"/>
                  </a:lnTo>
                  <a:lnTo>
                    <a:pt x="338627" y="32269"/>
                  </a:lnTo>
                  <a:lnTo>
                    <a:pt x="332619" y="36319"/>
                  </a:lnTo>
                  <a:lnTo>
                    <a:pt x="325263" y="37804"/>
                  </a:lnTo>
                  <a:lnTo>
                    <a:pt x="317906" y="36319"/>
                  </a:lnTo>
                  <a:lnTo>
                    <a:pt x="311896" y="32269"/>
                  </a:lnTo>
                  <a:lnTo>
                    <a:pt x="307843" y="26263"/>
                  </a:lnTo>
                  <a:lnTo>
                    <a:pt x="306357" y="18907"/>
                  </a:lnTo>
                  <a:lnTo>
                    <a:pt x="307843" y="11550"/>
                  </a:lnTo>
                  <a:lnTo>
                    <a:pt x="311896" y="5540"/>
                  </a:lnTo>
                  <a:lnTo>
                    <a:pt x="317906" y="1486"/>
                  </a:lnTo>
                  <a:lnTo>
                    <a:pt x="325263" y="0"/>
                  </a:lnTo>
                  <a:close/>
                </a:path>
              </a:pathLst>
            </a:custGeom>
            <a:ln w="24260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5"/>
            <p:cNvSpPr/>
            <p:nvPr/>
          </p:nvSpPr>
          <p:spPr>
            <a:xfrm>
              <a:off x="4344893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29" h="890270">
                  <a:moveTo>
                    <a:pt x="148809" y="0"/>
                  </a:moveTo>
                  <a:lnTo>
                    <a:pt x="713178" y="0"/>
                  </a:lnTo>
                  <a:lnTo>
                    <a:pt x="760083" y="7618"/>
                  </a:lnTo>
                  <a:lnTo>
                    <a:pt x="800917" y="28806"/>
                  </a:lnTo>
                  <a:lnTo>
                    <a:pt x="833179" y="61066"/>
                  </a:lnTo>
                  <a:lnTo>
                    <a:pt x="854369" y="101899"/>
                  </a:lnTo>
                  <a:lnTo>
                    <a:pt x="861988" y="148805"/>
                  </a:lnTo>
                  <a:lnTo>
                    <a:pt x="861988" y="740991"/>
                  </a:lnTo>
                  <a:lnTo>
                    <a:pt x="854369" y="787893"/>
                  </a:lnTo>
                  <a:lnTo>
                    <a:pt x="833179" y="828725"/>
                  </a:lnTo>
                  <a:lnTo>
                    <a:pt x="800917" y="860987"/>
                  </a:lnTo>
                  <a:lnTo>
                    <a:pt x="760083" y="882178"/>
                  </a:lnTo>
                  <a:lnTo>
                    <a:pt x="713178" y="889797"/>
                  </a:lnTo>
                  <a:lnTo>
                    <a:pt x="148809" y="889797"/>
                  </a:lnTo>
                  <a:lnTo>
                    <a:pt x="101896" y="882178"/>
                  </a:lnTo>
                  <a:lnTo>
                    <a:pt x="61062" y="860987"/>
                  </a:lnTo>
                  <a:lnTo>
                    <a:pt x="28803" y="828725"/>
                  </a:lnTo>
                  <a:lnTo>
                    <a:pt x="7617" y="787893"/>
                  </a:lnTo>
                  <a:lnTo>
                    <a:pt x="0" y="740991"/>
                  </a:lnTo>
                  <a:lnTo>
                    <a:pt x="0" y="148805"/>
                  </a:lnTo>
                  <a:lnTo>
                    <a:pt x="7617" y="101899"/>
                  </a:lnTo>
                  <a:lnTo>
                    <a:pt x="28803" y="61066"/>
                  </a:lnTo>
                  <a:lnTo>
                    <a:pt x="61062" y="28806"/>
                  </a:lnTo>
                  <a:lnTo>
                    <a:pt x="101896" y="7618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5" name="object 16"/>
          <p:cNvSpPr/>
          <p:nvPr/>
        </p:nvSpPr>
        <p:spPr>
          <a:xfrm>
            <a:off x="5966198" y="2999987"/>
            <a:ext cx="862330" cy="890269"/>
          </a:xfrm>
          <a:custGeom>
            <a:avLst/>
            <a:gdLst/>
            <a:ahLst/>
            <a:cxnLst/>
            <a:rect l="l" t="t" r="r" b="b"/>
            <a:pathLst>
              <a:path w="862329" h="890270">
                <a:moveTo>
                  <a:pt x="148813" y="0"/>
                </a:moveTo>
                <a:lnTo>
                  <a:pt x="713181" y="0"/>
                </a:lnTo>
                <a:lnTo>
                  <a:pt x="760083" y="7618"/>
                </a:lnTo>
                <a:lnTo>
                  <a:pt x="800916" y="28806"/>
                </a:lnTo>
                <a:lnTo>
                  <a:pt x="833179" y="61066"/>
                </a:lnTo>
                <a:lnTo>
                  <a:pt x="854371" y="101899"/>
                </a:lnTo>
                <a:lnTo>
                  <a:pt x="861990" y="148805"/>
                </a:lnTo>
                <a:lnTo>
                  <a:pt x="861990" y="740991"/>
                </a:lnTo>
                <a:lnTo>
                  <a:pt x="854371" y="787893"/>
                </a:lnTo>
                <a:lnTo>
                  <a:pt x="833179" y="828725"/>
                </a:lnTo>
                <a:lnTo>
                  <a:pt x="800916" y="860987"/>
                </a:lnTo>
                <a:lnTo>
                  <a:pt x="760083" y="882178"/>
                </a:lnTo>
                <a:lnTo>
                  <a:pt x="713181" y="889797"/>
                </a:lnTo>
                <a:lnTo>
                  <a:pt x="148813" y="889797"/>
                </a:lnTo>
                <a:lnTo>
                  <a:pt x="101902" y="882178"/>
                </a:lnTo>
                <a:lnTo>
                  <a:pt x="61067" y="860987"/>
                </a:lnTo>
                <a:lnTo>
                  <a:pt x="28806" y="828725"/>
                </a:lnTo>
                <a:lnTo>
                  <a:pt x="7618" y="787893"/>
                </a:lnTo>
                <a:lnTo>
                  <a:pt x="0" y="740991"/>
                </a:lnTo>
                <a:lnTo>
                  <a:pt x="0" y="148805"/>
                </a:lnTo>
                <a:lnTo>
                  <a:pt x="7618" y="101899"/>
                </a:lnTo>
                <a:lnTo>
                  <a:pt x="28806" y="61066"/>
                </a:lnTo>
                <a:lnTo>
                  <a:pt x="61067" y="28806"/>
                </a:lnTo>
                <a:lnTo>
                  <a:pt x="101902" y="7618"/>
                </a:lnTo>
                <a:lnTo>
                  <a:pt x="148813" y="0"/>
                </a:lnTo>
                <a:close/>
              </a:path>
            </a:pathLst>
          </a:custGeom>
          <a:ln w="39952">
            <a:solidFill>
              <a:srgbClr val="B2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21"/>
          <p:cNvSpPr txBox="1"/>
          <p:nvPr/>
        </p:nvSpPr>
        <p:spPr>
          <a:xfrm>
            <a:off x="1022481" y="3915476"/>
            <a:ext cx="770255" cy="3674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100" spc="5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Консольные</a:t>
            </a:r>
            <a:endParaRPr lang="ru-RU" sz="1100" spc="5" dirty="0" smtClean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светильники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  <p:grpSp>
        <p:nvGrpSpPr>
          <p:cNvPr id="142" name="object 23"/>
          <p:cNvGrpSpPr/>
          <p:nvPr/>
        </p:nvGrpSpPr>
        <p:grpSpPr>
          <a:xfrm>
            <a:off x="2078862" y="2983867"/>
            <a:ext cx="902335" cy="930275"/>
            <a:chOff x="1897055" y="3054088"/>
            <a:chExt cx="902335" cy="930275"/>
          </a:xfrm>
        </p:grpSpPr>
        <p:sp>
          <p:nvSpPr>
            <p:cNvPr id="143" name="object 24"/>
            <p:cNvSpPr/>
            <p:nvPr/>
          </p:nvSpPr>
          <p:spPr>
            <a:xfrm>
              <a:off x="2198912" y="3190089"/>
              <a:ext cx="314960" cy="543560"/>
            </a:xfrm>
            <a:custGeom>
              <a:avLst/>
              <a:gdLst/>
              <a:ahLst/>
              <a:cxnLst/>
              <a:rect l="l" t="t" r="r" b="b"/>
              <a:pathLst>
                <a:path w="314960" h="543560">
                  <a:moveTo>
                    <a:pt x="0" y="543081"/>
                  </a:moveTo>
                  <a:lnTo>
                    <a:pt x="50999" y="539527"/>
                  </a:lnTo>
                  <a:lnTo>
                    <a:pt x="99378" y="529237"/>
                  </a:lnTo>
                  <a:lnTo>
                    <a:pt x="144490" y="512771"/>
                  </a:lnTo>
                  <a:lnTo>
                    <a:pt x="185687" y="490688"/>
                  </a:lnTo>
                  <a:lnTo>
                    <a:pt x="222322" y="463547"/>
                  </a:lnTo>
                  <a:lnTo>
                    <a:pt x="253747" y="431907"/>
                  </a:lnTo>
                  <a:lnTo>
                    <a:pt x="279316" y="396327"/>
                  </a:lnTo>
                  <a:lnTo>
                    <a:pt x="298381" y="357366"/>
                  </a:lnTo>
                  <a:lnTo>
                    <a:pt x="310295" y="315584"/>
                  </a:lnTo>
                  <a:lnTo>
                    <a:pt x="314410" y="271539"/>
                  </a:lnTo>
                  <a:lnTo>
                    <a:pt x="310295" y="227495"/>
                  </a:lnTo>
                  <a:lnTo>
                    <a:pt x="298381" y="185713"/>
                  </a:lnTo>
                  <a:lnTo>
                    <a:pt x="279316" y="146752"/>
                  </a:lnTo>
                  <a:lnTo>
                    <a:pt x="253747" y="111172"/>
                  </a:lnTo>
                  <a:lnTo>
                    <a:pt x="222322" y="79532"/>
                  </a:lnTo>
                  <a:lnTo>
                    <a:pt x="185687" y="52392"/>
                  </a:lnTo>
                  <a:lnTo>
                    <a:pt x="144490" y="30309"/>
                  </a:lnTo>
                  <a:lnTo>
                    <a:pt x="99378" y="13843"/>
                  </a:lnTo>
                  <a:lnTo>
                    <a:pt x="50999" y="3554"/>
                  </a:lnTo>
                  <a:lnTo>
                    <a:pt x="0" y="0"/>
                  </a:lnTo>
                  <a:lnTo>
                    <a:pt x="0" y="543081"/>
                  </a:lnTo>
                  <a:close/>
                </a:path>
              </a:pathLst>
            </a:custGeom>
            <a:ln w="24260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25"/>
            <p:cNvSpPr/>
            <p:nvPr/>
          </p:nvSpPr>
          <p:spPr>
            <a:xfrm>
              <a:off x="2243651" y="3616327"/>
              <a:ext cx="215482" cy="1878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26"/>
            <p:cNvSpPr/>
            <p:nvPr/>
          </p:nvSpPr>
          <p:spPr>
            <a:xfrm>
              <a:off x="1917031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30" h="890270">
                  <a:moveTo>
                    <a:pt x="148809" y="0"/>
                  </a:moveTo>
                  <a:lnTo>
                    <a:pt x="713182" y="0"/>
                  </a:lnTo>
                  <a:lnTo>
                    <a:pt x="760088" y="7618"/>
                  </a:lnTo>
                  <a:lnTo>
                    <a:pt x="800920" y="28806"/>
                  </a:lnTo>
                  <a:lnTo>
                    <a:pt x="833181" y="61066"/>
                  </a:lnTo>
                  <a:lnTo>
                    <a:pt x="854370" y="101899"/>
                  </a:lnTo>
                  <a:lnTo>
                    <a:pt x="861988" y="148805"/>
                  </a:lnTo>
                  <a:lnTo>
                    <a:pt x="861988" y="740980"/>
                  </a:lnTo>
                  <a:lnTo>
                    <a:pt x="854370" y="787887"/>
                  </a:lnTo>
                  <a:lnTo>
                    <a:pt x="833181" y="828723"/>
                  </a:lnTo>
                  <a:lnTo>
                    <a:pt x="800920" y="860986"/>
                  </a:lnTo>
                  <a:lnTo>
                    <a:pt x="760088" y="882178"/>
                  </a:lnTo>
                  <a:lnTo>
                    <a:pt x="713182" y="889797"/>
                  </a:lnTo>
                  <a:lnTo>
                    <a:pt x="148809" y="889797"/>
                  </a:lnTo>
                  <a:lnTo>
                    <a:pt x="101903" y="882178"/>
                  </a:lnTo>
                  <a:lnTo>
                    <a:pt x="61069" y="860986"/>
                  </a:lnTo>
                  <a:lnTo>
                    <a:pt x="28808" y="828723"/>
                  </a:lnTo>
                  <a:lnTo>
                    <a:pt x="7618" y="787887"/>
                  </a:lnTo>
                  <a:lnTo>
                    <a:pt x="0" y="740980"/>
                  </a:lnTo>
                  <a:lnTo>
                    <a:pt x="0" y="148805"/>
                  </a:lnTo>
                  <a:lnTo>
                    <a:pt x="7618" y="101899"/>
                  </a:lnTo>
                  <a:lnTo>
                    <a:pt x="28808" y="61066"/>
                  </a:lnTo>
                  <a:lnTo>
                    <a:pt x="61069" y="28806"/>
                  </a:lnTo>
                  <a:lnTo>
                    <a:pt x="101903" y="7618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6" name="object 27"/>
          <p:cNvSpPr txBox="1"/>
          <p:nvPr/>
        </p:nvSpPr>
        <p:spPr>
          <a:xfrm>
            <a:off x="2141347" y="3915477"/>
            <a:ext cx="798195" cy="1909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Прожекторы</a:t>
            </a:r>
          </a:p>
        </p:txBody>
      </p:sp>
      <p:sp>
        <p:nvSpPr>
          <p:cNvPr id="147" name="object 28"/>
          <p:cNvSpPr txBox="1"/>
          <p:nvPr/>
        </p:nvSpPr>
        <p:spPr>
          <a:xfrm>
            <a:off x="4728164" y="3932155"/>
            <a:ext cx="1025525" cy="3674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Промышленные</a:t>
            </a: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светильники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9" name="object 30"/>
          <p:cNvSpPr txBox="1"/>
          <p:nvPr/>
        </p:nvSpPr>
        <p:spPr>
          <a:xfrm>
            <a:off x="5992639" y="3940697"/>
            <a:ext cx="808799" cy="3674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Офисные</a:t>
            </a: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12700" algn="ctr">
              <a:spcBef>
                <a:spcPts val="125"/>
              </a:spcBef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светильники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  <p:grpSp>
        <p:nvGrpSpPr>
          <p:cNvPr id="151" name="object 32"/>
          <p:cNvGrpSpPr/>
          <p:nvPr/>
        </p:nvGrpSpPr>
        <p:grpSpPr>
          <a:xfrm>
            <a:off x="9104084" y="2987759"/>
            <a:ext cx="902335" cy="930275"/>
            <a:chOff x="7923581" y="3054088"/>
            <a:chExt cx="902335" cy="930275"/>
          </a:xfrm>
        </p:grpSpPr>
        <p:sp>
          <p:nvSpPr>
            <p:cNvPr id="152" name="object 33"/>
            <p:cNvSpPr/>
            <p:nvPr/>
          </p:nvSpPr>
          <p:spPr>
            <a:xfrm>
              <a:off x="7943557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29" h="890270">
                  <a:moveTo>
                    <a:pt x="148809" y="0"/>
                  </a:moveTo>
                  <a:lnTo>
                    <a:pt x="713182" y="0"/>
                  </a:lnTo>
                  <a:lnTo>
                    <a:pt x="760084" y="7618"/>
                  </a:lnTo>
                  <a:lnTo>
                    <a:pt x="800916" y="28806"/>
                  </a:lnTo>
                  <a:lnTo>
                    <a:pt x="833178" y="61066"/>
                  </a:lnTo>
                  <a:lnTo>
                    <a:pt x="854369" y="101899"/>
                  </a:lnTo>
                  <a:lnTo>
                    <a:pt x="861988" y="148805"/>
                  </a:lnTo>
                  <a:lnTo>
                    <a:pt x="861988" y="740991"/>
                  </a:lnTo>
                  <a:lnTo>
                    <a:pt x="854369" y="787893"/>
                  </a:lnTo>
                  <a:lnTo>
                    <a:pt x="833178" y="828725"/>
                  </a:lnTo>
                  <a:lnTo>
                    <a:pt x="800916" y="860987"/>
                  </a:lnTo>
                  <a:lnTo>
                    <a:pt x="760084" y="882178"/>
                  </a:lnTo>
                  <a:lnTo>
                    <a:pt x="713182" y="889797"/>
                  </a:lnTo>
                  <a:lnTo>
                    <a:pt x="148809" y="889797"/>
                  </a:lnTo>
                  <a:lnTo>
                    <a:pt x="101899" y="882178"/>
                  </a:lnTo>
                  <a:lnTo>
                    <a:pt x="61065" y="860987"/>
                  </a:lnTo>
                  <a:lnTo>
                    <a:pt x="28805" y="828725"/>
                  </a:lnTo>
                  <a:lnTo>
                    <a:pt x="7617" y="787893"/>
                  </a:lnTo>
                  <a:lnTo>
                    <a:pt x="0" y="740991"/>
                  </a:lnTo>
                  <a:lnTo>
                    <a:pt x="0" y="148805"/>
                  </a:lnTo>
                  <a:lnTo>
                    <a:pt x="7617" y="101899"/>
                  </a:lnTo>
                  <a:lnTo>
                    <a:pt x="28805" y="61066"/>
                  </a:lnTo>
                  <a:lnTo>
                    <a:pt x="61065" y="28806"/>
                  </a:lnTo>
                  <a:lnTo>
                    <a:pt x="101899" y="7618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34"/>
            <p:cNvSpPr/>
            <p:nvPr/>
          </p:nvSpPr>
          <p:spPr>
            <a:xfrm>
              <a:off x="8136486" y="3280878"/>
              <a:ext cx="488950" cy="488950"/>
            </a:xfrm>
            <a:custGeom>
              <a:avLst/>
              <a:gdLst/>
              <a:ahLst/>
              <a:cxnLst/>
              <a:rect l="l" t="t" r="r" b="b"/>
              <a:pathLst>
                <a:path w="488950" h="488950">
                  <a:moveTo>
                    <a:pt x="310421" y="0"/>
                  </a:moveTo>
                  <a:lnTo>
                    <a:pt x="488919" y="0"/>
                  </a:lnTo>
                  <a:lnTo>
                    <a:pt x="488919" y="488947"/>
                  </a:lnTo>
                  <a:lnTo>
                    <a:pt x="412930" y="488947"/>
                  </a:lnTo>
                </a:path>
                <a:path w="488950" h="488950">
                  <a:moveTo>
                    <a:pt x="78120" y="488645"/>
                  </a:moveTo>
                  <a:lnTo>
                    <a:pt x="0" y="488947"/>
                  </a:lnTo>
                  <a:lnTo>
                    <a:pt x="0" y="329244"/>
                  </a:lnTo>
                </a:path>
                <a:path w="488950" h="488950">
                  <a:moveTo>
                    <a:pt x="0" y="159698"/>
                  </a:moveTo>
                  <a:lnTo>
                    <a:pt x="0" y="0"/>
                  </a:lnTo>
                  <a:lnTo>
                    <a:pt x="189834" y="0"/>
                  </a:lnTo>
                </a:path>
              </a:pathLst>
            </a:custGeom>
            <a:ln w="199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35"/>
            <p:cNvSpPr/>
            <p:nvPr/>
          </p:nvSpPr>
          <p:spPr>
            <a:xfrm>
              <a:off x="8326320" y="3208978"/>
              <a:ext cx="120650" cy="144145"/>
            </a:xfrm>
            <a:custGeom>
              <a:avLst/>
              <a:gdLst/>
              <a:ahLst/>
              <a:cxnLst/>
              <a:rect l="l" t="t" r="r" b="b"/>
              <a:pathLst>
                <a:path w="120650" h="144145">
                  <a:moveTo>
                    <a:pt x="0" y="0"/>
                  </a:moveTo>
                  <a:lnTo>
                    <a:pt x="0" y="143809"/>
                  </a:lnTo>
                </a:path>
                <a:path w="120650" h="144145">
                  <a:moveTo>
                    <a:pt x="120586" y="0"/>
                  </a:moveTo>
                  <a:lnTo>
                    <a:pt x="120586" y="143809"/>
                  </a:lnTo>
                </a:path>
              </a:pathLst>
            </a:custGeom>
            <a:ln w="19983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36"/>
            <p:cNvSpPr/>
            <p:nvPr/>
          </p:nvSpPr>
          <p:spPr>
            <a:xfrm>
              <a:off x="8051706" y="3440577"/>
              <a:ext cx="170180" cy="169545"/>
            </a:xfrm>
            <a:custGeom>
              <a:avLst/>
              <a:gdLst/>
              <a:ahLst/>
              <a:cxnLst/>
              <a:rect l="l" t="t" r="r" b="b"/>
              <a:pathLst>
                <a:path w="170179" h="169545">
                  <a:moveTo>
                    <a:pt x="84780" y="0"/>
                  </a:moveTo>
                  <a:lnTo>
                    <a:pt x="117778" y="6660"/>
                  </a:lnTo>
                  <a:lnTo>
                    <a:pt x="144724" y="24827"/>
                  </a:lnTo>
                  <a:lnTo>
                    <a:pt x="162891" y="51773"/>
                  </a:lnTo>
                  <a:lnTo>
                    <a:pt x="169552" y="84773"/>
                  </a:lnTo>
                  <a:lnTo>
                    <a:pt x="162891" y="117773"/>
                  </a:lnTo>
                  <a:lnTo>
                    <a:pt x="144724" y="144719"/>
                  </a:lnTo>
                  <a:lnTo>
                    <a:pt x="117778" y="162885"/>
                  </a:lnTo>
                  <a:lnTo>
                    <a:pt x="84780" y="169546"/>
                  </a:lnTo>
                  <a:lnTo>
                    <a:pt x="51777" y="162885"/>
                  </a:lnTo>
                  <a:lnTo>
                    <a:pt x="24829" y="144719"/>
                  </a:lnTo>
                  <a:lnTo>
                    <a:pt x="6661" y="117773"/>
                  </a:lnTo>
                  <a:lnTo>
                    <a:pt x="0" y="84773"/>
                  </a:lnTo>
                  <a:lnTo>
                    <a:pt x="6661" y="51773"/>
                  </a:lnTo>
                  <a:lnTo>
                    <a:pt x="24829" y="24827"/>
                  </a:lnTo>
                  <a:lnTo>
                    <a:pt x="51777" y="6660"/>
                  </a:lnTo>
                  <a:lnTo>
                    <a:pt x="84780" y="0"/>
                  </a:lnTo>
                  <a:close/>
                </a:path>
              </a:pathLst>
            </a:custGeom>
            <a:ln w="199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37"/>
            <p:cNvSpPr/>
            <p:nvPr/>
          </p:nvSpPr>
          <p:spPr>
            <a:xfrm>
              <a:off x="8080564" y="3469453"/>
              <a:ext cx="112395" cy="112395"/>
            </a:xfrm>
            <a:custGeom>
              <a:avLst/>
              <a:gdLst/>
              <a:ahLst/>
              <a:cxnLst/>
              <a:rect l="l" t="t" r="r" b="b"/>
              <a:pathLst>
                <a:path w="112395" h="112395">
                  <a:moveTo>
                    <a:pt x="111815" y="0"/>
                  </a:moveTo>
                  <a:lnTo>
                    <a:pt x="0" y="111815"/>
                  </a:lnTo>
                </a:path>
              </a:pathLst>
            </a:custGeom>
            <a:ln w="19983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38"/>
            <p:cNvSpPr/>
            <p:nvPr/>
          </p:nvSpPr>
          <p:spPr>
            <a:xfrm>
              <a:off x="8080531" y="3469406"/>
              <a:ext cx="112395" cy="112395"/>
            </a:xfrm>
            <a:custGeom>
              <a:avLst/>
              <a:gdLst/>
              <a:ahLst/>
              <a:cxnLst/>
              <a:rect l="l" t="t" r="r" b="b"/>
              <a:pathLst>
                <a:path w="112395" h="112395">
                  <a:moveTo>
                    <a:pt x="111859" y="111855"/>
                  </a:moveTo>
                  <a:lnTo>
                    <a:pt x="0" y="0"/>
                  </a:lnTo>
                </a:path>
              </a:pathLst>
            </a:custGeom>
            <a:ln w="19979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39"/>
            <p:cNvSpPr/>
            <p:nvPr/>
          </p:nvSpPr>
          <p:spPr>
            <a:xfrm>
              <a:off x="8215524" y="3699389"/>
              <a:ext cx="334645" cy="121920"/>
            </a:xfrm>
            <a:custGeom>
              <a:avLst/>
              <a:gdLst/>
              <a:ahLst/>
              <a:cxnLst/>
              <a:rect l="l" t="t" r="r" b="b"/>
              <a:pathLst>
                <a:path w="334645" h="121920">
                  <a:moveTo>
                    <a:pt x="0" y="70124"/>
                  </a:moveTo>
                  <a:lnTo>
                    <a:pt x="5510" y="42827"/>
                  </a:lnTo>
                  <a:lnTo>
                    <a:pt x="20538" y="20537"/>
                  </a:lnTo>
                  <a:lnTo>
                    <a:pt x="42828" y="5510"/>
                  </a:lnTo>
                  <a:lnTo>
                    <a:pt x="70124" y="0"/>
                  </a:lnTo>
                  <a:lnTo>
                    <a:pt x="97423" y="5510"/>
                  </a:lnTo>
                  <a:lnTo>
                    <a:pt x="119715" y="20537"/>
                  </a:lnTo>
                  <a:lnTo>
                    <a:pt x="134744" y="42827"/>
                  </a:lnTo>
                  <a:lnTo>
                    <a:pt x="140254" y="70124"/>
                  </a:lnTo>
                  <a:lnTo>
                    <a:pt x="138681" y="84958"/>
                  </a:lnTo>
                  <a:lnTo>
                    <a:pt x="134182" y="98704"/>
                  </a:lnTo>
                  <a:lnTo>
                    <a:pt x="127087" y="111034"/>
                  </a:lnTo>
                  <a:lnTo>
                    <a:pt x="117726" y="121621"/>
                  </a:lnTo>
                </a:path>
                <a:path w="334645" h="121920">
                  <a:moveTo>
                    <a:pt x="116988" y="121679"/>
                  </a:moveTo>
                  <a:lnTo>
                    <a:pt x="107601" y="111086"/>
                  </a:lnTo>
                  <a:lnTo>
                    <a:pt x="100482" y="98744"/>
                  </a:lnTo>
                  <a:lnTo>
                    <a:pt x="95967" y="84981"/>
                  </a:lnTo>
                  <a:lnTo>
                    <a:pt x="94387" y="70124"/>
                  </a:lnTo>
                  <a:lnTo>
                    <a:pt x="99897" y="42827"/>
                  </a:lnTo>
                  <a:lnTo>
                    <a:pt x="114925" y="20537"/>
                  </a:lnTo>
                  <a:lnTo>
                    <a:pt x="137214" y="5510"/>
                  </a:lnTo>
                  <a:lnTo>
                    <a:pt x="164511" y="0"/>
                  </a:lnTo>
                  <a:lnTo>
                    <a:pt x="191807" y="5510"/>
                  </a:lnTo>
                  <a:lnTo>
                    <a:pt x="214097" y="20537"/>
                  </a:lnTo>
                  <a:lnTo>
                    <a:pt x="229125" y="42827"/>
                  </a:lnTo>
                  <a:lnTo>
                    <a:pt x="234636" y="70124"/>
                  </a:lnTo>
                  <a:lnTo>
                    <a:pt x="233278" y="83922"/>
                  </a:lnTo>
                  <a:lnTo>
                    <a:pt x="229382" y="96809"/>
                  </a:lnTo>
                  <a:lnTo>
                    <a:pt x="223208" y="108517"/>
                  </a:lnTo>
                  <a:lnTo>
                    <a:pt x="215019" y="118778"/>
                  </a:lnTo>
                </a:path>
                <a:path w="334645" h="121920">
                  <a:moveTo>
                    <a:pt x="214044" y="119252"/>
                  </a:moveTo>
                  <a:lnTo>
                    <a:pt x="205666" y="108934"/>
                  </a:lnTo>
                  <a:lnTo>
                    <a:pt x="199343" y="97124"/>
                  </a:lnTo>
                  <a:lnTo>
                    <a:pt x="195349" y="84096"/>
                  </a:lnTo>
                  <a:lnTo>
                    <a:pt x="193956" y="70124"/>
                  </a:lnTo>
                  <a:lnTo>
                    <a:pt x="199467" y="42827"/>
                  </a:lnTo>
                  <a:lnTo>
                    <a:pt x="214493" y="20537"/>
                  </a:lnTo>
                  <a:lnTo>
                    <a:pt x="236782" y="5510"/>
                  </a:lnTo>
                  <a:lnTo>
                    <a:pt x="264077" y="0"/>
                  </a:lnTo>
                  <a:lnTo>
                    <a:pt x="291376" y="5510"/>
                  </a:lnTo>
                  <a:lnTo>
                    <a:pt x="313667" y="20537"/>
                  </a:lnTo>
                  <a:lnTo>
                    <a:pt x="328695" y="42827"/>
                  </a:lnTo>
                  <a:lnTo>
                    <a:pt x="334205" y="70124"/>
                  </a:lnTo>
                </a:path>
              </a:pathLst>
            </a:custGeom>
            <a:ln w="199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9" name="object 40"/>
          <p:cNvGrpSpPr/>
          <p:nvPr/>
        </p:nvGrpSpPr>
        <p:grpSpPr>
          <a:xfrm>
            <a:off x="10265713" y="2987759"/>
            <a:ext cx="902335" cy="930275"/>
            <a:chOff x="9085208" y="3054088"/>
            <a:chExt cx="902335" cy="930275"/>
          </a:xfrm>
        </p:grpSpPr>
        <p:sp>
          <p:nvSpPr>
            <p:cNvPr id="160" name="object 41"/>
            <p:cNvSpPr/>
            <p:nvPr/>
          </p:nvSpPr>
          <p:spPr>
            <a:xfrm>
              <a:off x="9105184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29" h="890270">
                  <a:moveTo>
                    <a:pt x="148809" y="0"/>
                  </a:moveTo>
                  <a:lnTo>
                    <a:pt x="713173" y="0"/>
                  </a:lnTo>
                  <a:lnTo>
                    <a:pt x="760075" y="7618"/>
                  </a:lnTo>
                  <a:lnTo>
                    <a:pt x="800908" y="28806"/>
                  </a:lnTo>
                  <a:lnTo>
                    <a:pt x="833171" y="61066"/>
                  </a:lnTo>
                  <a:lnTo>
                    <a:pt x="854363" y="101899"/>
                  </a:lnTo>
                  <a:lnTo>
                    <a:pt x="861983" y="148805"/>
                  </a:lnTo>
                  <a:lnTo>
                    <a:pt x="861983" y="740991"/>
                  </a:lnTo>
                  <a:lnTo>
                    <a:pt x="854363" y="787893"/>
                  </a:lnTo>
                  <a:lnTo>
                    <a:pt x="833171" y="828725"/>
                  </a:lnTo>
                  <a:lnTo>
                    <a:pt x="800908" y="860987"/>
                  </a:lnTo>
                  <a:lnTo>
                    <a:pt x="760075" y="882178"/>
                  </a:lnTo>
                  <a:lnTo>
                    <a:pt x="713173" y="889797"/>
                  </a:lnTo>
                  <a:lnTo>
                    <a:pt x="148809" y="889797"/>
                  </a:lnTo>
                  <a:lnTo>
                    <a:pt x="101897" y="882178"/>
                  </a:lnTo>
                  <a:lnTo>
                    <a:pt x="61063" y="860987"/>
                  </a:lnTo>
                  <a:lnTo>
                    <a:pt x="28804" y="828725"/>
                  </a:lnTo>
                  <a:lnTo>
                    <a:pt x="7617" y="787893"/>
                  </a:lnTo>
                  <a:lnTo>
                    <a:pt x="0" y="740991"/>
                  </a:lnTo>
                  <a:lnTo>
                    <a:pt x="0" y="148805"/>
                  </a:lnTo>
                  <a:lnTo>
                    <a:pt x="7617" y="101899"/>
                  </a:lnTo>
                  <a:lnTo>
                    <a:pt x="28804" y="61066"/>
                  </a:lnTo>
                  <a:lnTo>
                    <a:pt x="61063" y="28806"/>
                  </a:lnTo>
                  <a:lnTo>
                    <a:pt x="101897" y="7618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42"/>
            <p:cNvSpPr/>
            <p:nvPr/>
          </p:nvSpPr>
          <p:spPr>
            <a:xfrm>
              <a:off x="9473601" y="3223785"/>
              <a:ext cx="156210" cy="588010"/>
            </a:xfrm>
            <a:custGeom>
              <a:avLst/>
              <a:gdLst/>
              <a:ahLst/>
              <a:cxnLst/>
              <a:rect l="l" t="t" r="r" b="b"/>
              <a:pathLst>
                <a:path w="156209" h="588010">
                  <a:moveTo>
                    <a:pt x="0" y="59781"/>
                  </a:moveTo>
                  <a:lnTo>
                    <a:pt x="8298" y="32671"/>
                  </a:lnTo>
                  <a:lnTo>
                    <a:pt x="28451" y="14095"/>
                  </a:lnTo>
                  <a:lnTo>
                    <a:pt x="53346" y="3417"/>
                  </a:lnTo>
                  <a:lnTo>
                    <a:pt x="75869" y="0"/>
                  </a:lnTo>
                  <a:lnTo>
                    <a:pt x="99676" y="2715"/>
                  </a:lnTo>
                  <a:lnTo>
                    <a:pt x="125990" y="12223"/>
                  </a:lnTo>
                  <a:lnTo>
                    <a:pt x="147292" y="30564"/>
                  </a:lnTo>
                  <a:lnTo>
                    <a:pt x="156063" y="59781"/>
                  </a:lnTo>
                  <a:lnTo>
                    <a:pt x="156063" y="470484"/>
                  </a:lnTo>
                  <a:lnTo>
                    <a:pt x="0" y="470484"/>
                  </a:lnTo>
                  <a:lnTo>
                    <a:pt x="0" y="419146"/>
                  </a:lnTo>
                  <a:lnTo>
                    <a:pt x="0" y="367809"/>
                  </a:lnTo>
                  <a:lnTo>
                    <a:pt x="0" y="111120"/>
                  </a:lnTo>
                  <a:lnTo>
                    <a:pt x="0" y="59781"/>
                  </a:lnTo>
                  <a:close/>
                </a:path>
                <a:path w="156209" h="588010">
                  <a:moveTo>
                    <a:pt x="0" y="494031"/>
                  </a:moveTo>
                  <a:lnTo>
                    <a:pt x="156063" y="494031"/>
                  </a:lnTo>
                  <a:lnTo>
                    <a:pt x="156063" y="555649"/>
                  </a:lnTo>
                  <a:lnTo>
                    <a:pt x="0" y="555649"/>
                  </a:lnTo>
                  <a:lnTo>
                    <a:pt x="0" y="494031"/>
                  </a:lnTo>
                  <a:close/>
                </a:path>
                <a:path w="156209" h="588010">
                  <a:moveTo>
                    <a:pt x="43019" y="574963"/>
                  </a:moveTo>
                  <a:lnTo>
                    <a:pt x="113036" y="574963"/>
                  </a:lnTo>
                  <a:lnTo>
                    <a:pt x="113036" y="587865"/>
                  </a:lnTo>
                  <a:lnTo>
                    <a:pt x="43019" y="587865"/>
                  </a:lnTo>
                  <a:lnTo>
                    <a:pt x="43019" y="574963"/>
                  </a:lnTo>
                  <a:close/>
                </a:path>
                <a:path w="156209" h="588010">
                  <a:moveTo>
                    <a:pt x="62334" y="467553"/>
                  </a:moveTo>
                  <a:lnTo>
                    <a:pt x="92235" y="467553"/>
                  </a:lnTo>
                  <a:lnTo>
                    <a:pt x="92235" y="175003"/>
                  </a:lnTo>
                  <a:lnTo>
                    <a:pt x="62334" y="175003"/>
                  </a:lnTo>
                  <a:lnTo>
                    <a:pt x="62334" y="467553"/>
                  </a:lnTo>
                  <a:close/>
                </a:path>
              </a:pathLst>
            </a:custGeom>
            <a:ln w="199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4" name="object 45"/>
          <p:cNvSpPr txBox="1"/>
          <p:nvPr/>
        </p:nvSpPr>
        <p:spPr>
          <a:xfrm>
            <a:off x="9431586" y="3918913"/>
            <a:ext cx="263525" cy="1909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ПРА</a:t>
            </a:r>
          </a:p>
        </p:txBody>
      </p:sp>
      <p:sp>
        <p:nvSpPr>
          <p:cNvPr id="165" name="object 46"/>
          <p:cNvSpPr txBox="1"/>
          <p:nvPr/>
        </p:nvSpPr>
        <p:spPr>
          <a:xfrm>
            <a:off x="10324223" y="3915477"/>
            <a:ext cx="808355" cy="1909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Лампы и LED</a:t>
            </a:r>
          </a:p>
        </p:txBody>
      </p:sp>
      <p:grpSp>
        <p:nvGrpSpPr>
          <p:cNvPr id="166" name="object 47"/>
          <p:cNvGrpSpPr/>
          <p:nvPr/>
        </p:nvGrpSpPr>
        <p:grpSpPr>
          <a:xfrm>
            <a:off x="3230265" y="2984057"/>
            <a:ext cx="902335" cy="930275"/>
            <a:chOff x="2992751" y="3054088"/>
            <a:chExt cx="902335" cy="930275"/>
          </a:xfrm>
        </p:grpSpPr>
        <p:sp>
          <p:nvSpPr>
            <p:cNvPr id="167" name="object 48"/>
            <p:cNvSpPr/>
            <p:nvPr/>
          </p:nvSpPr>
          <p:spPr>
            <a:xfrm>
              <a:off x="3012728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29" h="890270">
                  <a:moveTo>
                    <a:pt x="148809" y="0"/>
                  </a:moveTo>
                  <a:lnTo>
                    <a:pt x="713178" y="0"/>
                  </a:lnTo>
                  <a:lnTo>
                    <a:pt x="760084" y="7617"/>
                  </a:lnTo>
                  <a:lnTo>
                    <a:pt x="800917" y="28803"/>
                  </a:lnTo>
                  <a:lnTo>
                    <a:pt x="833179" y="61062"/>
                  </a:lnTo>
                  <a:lnTo>
                    <a:pt x="854368" y="101895"/>
                  </a:lnTo>
                  <a:lnTo>
                    <a:pt x="861987" y="148805"/>
                  </a:lnTo>
                  <a:lnTo>
                    <a:pt x="861987" y="740980"/>
                  </a:lnTo>
                  <a:lnTo>
                    <a:pt x="854368" y="787886"/>
                  </a:lnTo>
                  <a:lnTo>
                    <a:pt x="833179" y="828720"/>
                  </a:lnTo>
                  <a:lnTo>
                    <a:pt x="800917" y="860981"/>
                  </a:lnTo>
                  <a:lnTo>
                    <a:pt x="760084" y="882171"/>
                  </a:lnTo>
                  <a:lnTo>
                    <a:pt x="713178" y="889789"/>
                  </a:lnTo>
                  <a:lnTo>
                    <a:pt x="148809" y="889789"/>
                  </a:lnTo>
                  <a:lnTo>
                    <a:pt x="101903" y="882171"/>
                  </a:lnTo>
                  <a:lnTo>
                    <a:pt x="61069" y="860981"/>
                  </a:lnTo>
                  <a:lnTo>
                    <a:pt x="28808" y="828720"/>
                  </a:lnTo>
                  <a:lnTo>
                    <a:pt x="7618" y="787886"/>
                  </a:lnTo>
                  <a:lnTo>
                    <a:pt x="0" y="740980"/>
                  </a:lnTo>
                  <a:lnTo>
                    <a:pt x="0" y="148805"/>
                  </a:lnTo>
                  <a:lnTo>
                    <a:pt x="7618" y="101895"/>
                  </a:lnTo>
                  <a:lnTo>
                    <a:pt x="28808" y="61062"/>
                  </a:lnTo>
                  <a:lnTo>
                    <a:pt x="61069" y="28803"/>
                  </a:lnTo>
                  <a:lnTo>
                    <a:pt x="101903" y="7617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49"/>
            <p:cNvSpPr/>
            <p:nvPr/>
          </p:nvSpPr>
          <p:spPr>
            <a:xfrm>
              <a:off x="3162922" y="3145339"/>
              <a:ext cx="561975" cy="747395"/>
            </a:xfrm>
            <a:custGeom>
              <a:avLst/>
              <a:gdLst/>
              <a:ahLst/>
              <a:cxnLst/>
              <a:rect l="l" t="t" r="r" b="b"/>
              <a:pathLst>
                <a:path w="561975" h="747395">
                  <a:moveTo>
                    <a:pt x="141693" y="335876"/>
                  </a:moveTo>
                  <a:close/>
                </a:path>
                <a:path w="561975" h="747395">
                  <a:moveTo>
                    <a:pt x="155486" y="415798"/>
                  </a:moveTo>
                  <a:lnTo>
                    <a:pt x="154990" y="414591"/>
                  </a:lnTo>
                  <a:lnTo>
                    <a:pt x="154381" y="414375"/>
                  </a:lnTo>
                  <a:lnTo>
                    <a:pt x="155486" y="415798"/>
                  </a:lnTo>
                  <a:close/>
                </a:path>
                <a:path w="561975" h="747395">
                  <a:moveTo>
                    <a:pt x="169214" y="425043"/>
                  </a:moveTo>
                  <a:lnTo>
                    <a:pt x="167233" y="425043"/>
                  </a:lnTo>
                  <a:lnTo>
                    <a:pt x="166433" y="425462"/>
                  </a:lnTo>
                  <a:lnTo>
                    <a:pt x="169214" y="425043"/>
                  </a:lnTo>
                  <a:close/>
                </a:path>
                <a:path w="561975" h="747395">
                  <a:moveTo>
                    <a:pt x="186093" y="281101"/>
                  </a:moveTo>
                  <a:lnTo>
                    <a:pt x="182092" y="273824"/>
                  </a:lnTo>
                  <a:lnTo>
                    <a:pt x="182816" y="273875"/>
                  </a:lnTo>
                  <a:lnTo>
                    <a:pt x="178866" y="271805"/>
                  </a:lnTo>
                  <a:lnTo>
                    <a:pt x="177406" y="271005"/>
                  </a:lnTo>
                  <a:lnTo>
                    <a:pt x="178600" y="270814"/>
                  </a:lnTo>
                  <a:lnTo>
                    <a:pt x="136055" y="270814"/>
                  </a:lnTo>
                  <a:lnTo>
                    <a:pt x="135318" y="272300"/>
                  </a:lnTo>
                  <a:lnTo>
                    <a:pt x="133731" y="273875"/>
                  </a:lnTo>
                  <a:lnTo>
                    <a:pt x="133007" y="274662"/>
                  </a:lnTo>
                  <a:lnTo>
                    <a:pt x="131102" y="277596"/>
                  </a:lnTo>
                  <a:lnTo>
                    <a:pt x="131102" y="289140"/>
                  </a:lnTo>
                  <a:lnTo>
                    <a:pt x="131978" y="284124"/>
                  </a:lnTo>
                  <a:lnTo>
                    <a:pt x="132892" y="289318"/>
                  </a:lnTo>
                  <a:lnTo>
                    <a:pt x="132435" y="290957"/>
                  </a:lnTo>
                  <a:lnTo>
                    <a:pt x="133502" y="294703"/>
                  </a:lnTo>
                  <a:lnTo>
                    <a:pt x="133921" y="292544"/>
                  </a:lnTo>
                  <a:lnTo>
                    <a:pt x="134289" y="295757"/>
                  </a:lnTo>
                  <a:lnTo>
                    <a:pt x="134810" y="302082"/>
                  </a:lnTo>
                  <a:lnTo>
                    <a:pt x="135826" y="303949"/>
                  </a:lnTo>
                  <a:lnTo>
                    <a:pt x="136093" y="304990"/>
                  </a:lnTo>
                  <a:lnTo>
                    <a:pt x="135712" y="306971"/>
                  </a:lnTo>
                  <a:lnTo>
                    <a:pt x="136398" y="310984"/>
                  </a:lnTo>
                  <a:lnTo>
                    <a:pt x="136740" y="308724"/>
                  </a:lnTo>
                  <a:lnTo>
                    <a:pt x="137058" y="313740"/>
                  </a:lnTo>
                  <a:lnTo>
                    <a:pt x="136702" y="315353"/>
                  </a:lnTo>
                  <a:lnTo>
                    <a:pt x="136728" y="316141"/>
                  </a:lnTo>
                  <a:lnTo>
                    <a:pt x="138163" y="320522"/>
                  </a:lnTo>
                  <a:lnTo>
                    <a:pt x="138214" y="316141"/>
                  </a:lnTo>
                  <a:lnTo>
                    <a:pt x="138544" y="320522"/>
                  </a:lnTo>
                  <a:lnTo>
                    <a:pt x="138582" y="322529"/>
                  </a:lnTo>
                  <a:lnTo>
                    <a:pt x="138176" y="323545"/>
                  </a:lnTo>
                  <a:lnTo>
                    <a:pt x="139903" y="327456"/>
                  </a:lnTo>
                  <a:lnTo>
                    <a:pt x="140004" y="323875"/>
                  </a:lnTo>
                  <a:lnTo>
                    <a:pt x="140195" y="329819"/>
                  </a:lnTo>
                  <a:lnTo>
                    <a:pt x="139890" y="332092"/>
                  </a:lnTo>
                  <a:lnTo>
                    <a:pt x="140538" y="334556"/>
                  </a:lnTo>
                  <a:lnTo>
                    <a:pt x="140411" y="333730"/>
                  </a:lnTo>
                  <a:lnTo>
                    <a:pt x="141617" y="335762"/>
                  </a:lnTo>
                  <a:lnTo>
                    <a:pt x="141401" y="333997"/>
                  </a:lnTo>
                  <a:lnTo>
                    <a:pt x="141693" y="335876"/>
                  </a:lnTo>
                  <a:lnTo>
                    <a:pt x="141744" y="336778"/>
                  </a:lnTo>
                  <a:lnTo>
                    <a:pt x="141935" y="338353"/>
                  </a:lnTo>
                  <a:lnTo>
                    <a:pt x="141566" y="339953"/>
                  </a:lnTo>
                  <a:lnTo>
                    <a:pt x="142278" y="341947"/>
                  </a:lnTo>
                  <a:lnTo>
                    <a:pt x="142341" y="342074"/>
                  </a:lnTo>
                  <a:lnTo>
                    <a:pt x="143002" y="343992"/>
                  </a:lnTo>
                  <a:lnTo>
                    <a:pt x="142697" y="345478"/>
                  </a:lnTo>
                  <a:lnTo>
                    <a:pt x="142722" y="347687"/>
                  </a:lnTo>
                  <a:lnTo>
                    <a:pt x="143243" y="349834"/>
                  </a:lnTo>
                  <a:lnTo>
                    <a:pt x="144259" y="351904"/>
                  </a:lnTo>
                  <a:lnTo>
                    <a:pt x="144322" y="349516"/>
                  </a:lnTo>
                  <a:lnTo>
                    <a:pt x="144310" y="355498"/>
                  </a:lnTo>
                  <a:lnTo>
                    <a:pt x="144081" y="356666"/>
                  </a:lnTo>
                  <a:lnTo>
                    <a:pt x="145173" y="360413"/>
                  </a:lnTo>
                  <a:lnTo>
                    <a:pt x="145605" y="358292"/>
                  </a:lnTo>
                  <a:lnTo>
                    <a:pt x="146126" y="363131"/>
                  </a:lnTo>
                  <a:lnTo>
                    <a:pt x="145618" y="364312"/>
                  </a:lnTo>
                  <a:lnTo>
                    <a:pt x="147078" y="368058"/>
                  </a:lnTo>
                  <a:lnTo>
                    <a:pt x="147370" y="365899"/>
                  </a:lnTo>
                  <a:lnTo>
                    <a:pt x="147650" y="370789"/>
                  </a:lnTo>
                  <a:lnTo>
                    <a:pt x="147345" y="372668"/>
                  </a:lnTo>
                  <a:lnTo>
                    <a:pt x="148082" y="376745"/>
                  </a:lnTo>
                  <a:lnTo>
                    <a:pt x="148412" y="374421"/>
                  </a:lnTo>
                  <a:lnTo>
                    <a:pt x="149072" y="386854"/>
                  </a:lnTo>
                  <a:lnTo>
                    <a:pt x="150329" y="379501"/>
                  </a:lnTo>
                  <a:lnTo>
                    <a:pt x="150177" y="387858"/>
                  </a:lnTo>
                  <a:lnTo>
                    <a:pt x="149974" y="389585"/>
                  </a:lnTo>
                  <a:lnTo>
                    <a:pt x="151587" y="393179"/>
                  </a:lnTo>
                  <a:lnTo>
                    <a:pt x="151688" y="389585"/>
                  </a:lnTo>
                  <a:lnTo>
                    <a:pt x="151777" y="395465"/>
                  </a:lnTo>
                  <a:lnTo>
                    <a:pt x="151701" y="396354"/>
                  </a:lnTo>
                  <a:lnTo>
                    <a:pt x="152107" y="399770"/>
                  </a:lnTo>
                  <a:lnTo>
                    <a:pt x="153454" y="398843"/>
                  </a:lnTo>
                  <a:lnTo>
                    <a:pt x="153339" y="404723"/>
                  </a:lnTo>
                  <a:lnTo>
                    <a:pt x="153174" y="405523"/>
                  </a:lnTo>
                  <a:lnTo>
                    <a:pt x="154381" y="409105"/>
                  </a:lnTo>
                  <a:lnTo>
                    <a:pt x="154216" y="412711"/>
                  </a:lnTo>
                  <a:lnTo>
                    <a:pt x="154990" y="414591"/>
                  </a:lnTo>
                  <a:lnTo>
                    <a:pt x="156006" y="414972"/>
                  </a:lnTo>
                  <a:lnTo>
                    <a:pt x="156006" y="418007"/>
                  </a:lnTo>
                  <a:lnTo>
                    <a:pt x="155676" y="419684"/>
                  </a:lnTo>
                  <a:lnTo>
                    <a:pt x="158369" y="422249"/>
                  </a:lnTo>
                  <a:lnTo>
                    <a:pt x="162433" y="425043"/>
                  </a:lnTo>
                  <a:lnTo>
                    <a:pt x="167233" y="425043"/>
                  </a:lnTo>
                  <a:lnTo>
                    <a:pt x="171348" y="422897"/>
                  </a:lnTo>
                  <a:lnTo>
                    <a:pt x="172974" y="421932"/>
                  </a:lnTo>
                  <a:lnTo>
                    <a:pt x="173951" y="420420"/>
                  </a:lnTo>
                  <a:lnTo>
                    <a:pt x="175755" y="416267"/>
                  </a:lnTo>
                  <a:lnTo>
                    <a:pt x="176149" y="417525"/>
                  </a:lnTo>
                  <a:lnTo>
                    <a:pt x="176149" y="416267"/>
                  </a:lnTo>
                  <a:lnTo>
                    <a:pt x="176149" y="411886"/>
                  </a:lnTo>
                  <a:lnTo>
                    <a:pt x="176149" y="411162"/>
                  </a:lnTo>
                  <a:lnTo>
                    <a:pt x="174459" y="411886"/>
                  </a:lnTo>
                  <a:lnTo>
                    <a:pt x="174599" y="404583"/>
                  </a:lnTo>
                  <a:lnTo>
                    <a:pt x="174066" y="400532"/>
                  </a:lnTo>
                  <a:lnTo>
                    <a:pt x="172948" y="404583"/>
                  </a:lnTo>
                  <a:lnTo>
                    <a:pt x="172948" y="398843"/>
                  </a:lnTo>
                  <a:lnTo>
                    <a:pt x="173037" y="397446"/>
                  </a:lnTo>
                  <a:lnTo>
                    <a:pt x="172872" y="396354"/>
                  </a:lnTo>
                  <a:lnTo>
                    <a:pt x="172377" y="395465"/>
                  </a:lnTo>
                  <a:lnTo>
                    <a:pt x="171399" y="393750"/>
                  </a:lnTo>
                  <a:lnTo>
                    <a:pt x="171323" y="395465"/>
                  </a:lnTo>
                  <a:lnTo>
                    <a:pt x="171361" y="389585"/>
                  </a:lnTo>
                  <a:lnTo>
                    <a:pt x="171373" y="387591"/>
                  </a:lnTo>
                  <a:lnTo>
                    <a:pt x="171386" y="386892"/>
                  </a:lnTo>
                  <a:lnTo>
                    <a:pt x="170395" y="387591"/>
                  </a:lnTo>
                  <a:lnTo>
                    <a:pt x="170319" y="383705"/>
                  </a:lnTo>
                  <a:lnTo>
                    <a:pt x="169887" y="380250"/>
                  </a:lnTo>
                  <a:lnTo>
                    <a:pt x="169849" y="379945"/>
                  </a:lnTo>
                  <a:lnTo>
                    <a:pt x="168833" y="377863"/>
                  </a:lnTo>
                  <a:lnTo>
                    <a:pt x="168757" y="380250"/>
                  </a:lnTo>
                  <a:lnTo>
                    <a:pt x="168744" y="379501"/>
                  </a:lnTo>
                  <a:lnTo>
                    <a:pt x="168668" y="374421"/>
                  </a:lnTo>
                  <a:lnTo>
                    <a:pt x="168617" y="371792"/>
                  </a:lnTo>
                  <a:lnTo>
                    <a:pt x="168567" y="368706"/>
                  </a:lnTo>
                  <a:lnTo>
                    <a:pt x="167589" y="371792"/>
                  </a:lnTo>
                  <a:lnTo>
                    <a:pt x="166979" y="367690"/>
                  </a:lnTo>
                  <a:lnTo>
                    <a:pt x="167309" y="365899"/>
                  </a:lnTo>
                  <a:lnTo>
                    <a:pt x="167170" y="365125"/>
                  </a:lnTo>
                  <a:lnTo>
                    <a:pt x="166293" y="360984"/>
                  </a:lnTo>
                  <a:lnTo>
                    <a:pt x="166141" y="365125"/>
                  </a:lnTo>
                  <a:lnTo>
                    <a:pt x="165366" y="360235"/>
                  </a:lnTo>
                  <a:lnTo>
                    <a:pt x="165620" y="358292"/>
                  </a:lnTo>
                  <a:lnTo>
                    <a:pt x="165506" y="355498"/>
                  </a:lnTo>
                  <a:lnTo>
                    <a:pt x="165354" y="353237"/>
                  </a:lnTo>
                  <a:lnTo>
                    <a:pt x="165011" y="355498"/>
                  </a:lnTo>
                  <a:lnTo>
                    <a:pt x="164350" y="351548"/>
                  </a:lnTo>
                  <a:lnTo>
                    <a:pt x="164668" y="350151"/>
                  </a:lnTo>
                  <a:lnTo>
                    <a:pt x="164515" y="349516"/>
                  </a:lnTo>
                  <a:lnTo>
                    <a:pt x="164363" y="348856"/>
                  </a:lnTo>
                  <a:lnTo>
                    <a:pt x="163550" y="345478"/>
                  </a:lnTo>
                  <a:lnTo>
                    <a:pt x="163398" y="348856"/>
                  </a:lnTo>
                  <a:lnTo>
                    <a:pt x="162902" y="345478"/>
                  </a:lnTo>
                  <a:lnTo>
                    <a:pt x="162788" y="343992"/>
                  </a:lnTo>
                  <a:lnTo>
                    <a:pt x="162966" y="342430"/>
                  </a:lnTo>
                  <a:lnTo>
                    <a:pt x="162902" y="339394"/>
                  </a:lnTo>
                  <a:lnTo>
                    <a:pt x="162852" y="336778"/>
                  </a:lnTo>
                  <a:lnTo>
                    <a:pt x="161417" y="339394"/>
                  </a:lnTo>
                  <a:lnTo>
                    <a:pt x="161340" y="333997"/>
                  </a:lnTo>
                  <a:lnTo>
                    <a:pt x="161340" y="333730"/>
                  </a:lnTo>
                  <a:lnTo>
                    <a:pt x="161315" y="332270"/>
                  </a:lnTo>
                  <a:lnTo>
                    <a:pt x="161277" y="329628"/>
                  </a:lnTo>
                  <a:lnTo>
                    <a:pt x="161086" y="332270"/>
                  </a:lnTo>
                  <a:lnTo>
                    <a:pt x="159308" y="328650"/>
                  </a:lnTo>
                  <a:lnTo>
                    <a:pt x="159905" y="326275"/>
                  </a:lnTo>
                  <a:lnTo>
                    <a:pt x="159702" y="323875"/>
                  </a:lnTo>
                  <a:lnTo>
                    <a:pt x="159588" y="322529"/>
                  </a:lnTo>
                  <a:lnTo>
                    <a:pt x="159512" y="321576"/>
                  </a:lnTo>
                  <a:lnTo>
                    <a:pt x="158737" y="322529"/>
                  </a:lnTo>
                  <a:lnTo>
                    <a:pt x="158623" y="316141"/>
                  </a:lnTo>
                  <a:lnTo>
                    <a:pt x="157391" y="315353"/>
                  </a:lnTo>
                  <a:lnTo>
                    <a:pt x="157162" y="313740"/>
                  </a:lnTo>
                  <a:lnTo>
                    <a:pt x="157099" y="308724"/>
                  </a:lnTo>
                  <a:lnTo>
                    <a:pt x="156997" y="307111"/>
                  </a:lnTo>
                  <a:lnTo>
                    <a:pt x="156933" y="305828"/>
                  </a:lnTo>
                  <a:lnTo>
                    <a:pt x="155638" y="307111"/>
                  </a:lnTo>
                  <a:lnTo>
                    <a:pt x="155460" y="303949"/>
                  </a:lnTo>
                  <a:lnTo>
                    <a:pt x="155422" y="302082"/>
                  </a:lnTo>
                  <a:lnTo>
                    <a:pt x="155562" y="300926"/>
                  </a:lnTo>
                  <a:lnTo>
                    <a:pt x="155676" y="300101"/>
                  </a:lnTo>
                  <a:lnTo>
                    <a:pt x="155536" y="299504"/>
                  </a:lnTo>
                  <a:lnTo>
                    <a:pt x="154724" y="295757"/>
                  </a:lnTo>
                  <a:lnTo>
                    <a:pt x="153885" y="299504"/>
                  </a:lnTo>
                  <a:lnTo>
                    <a:pt x="153885" y="292544"/>
                  </a:lnTo>
                  <a:lnTo>
                    <a:pt x="153885" y="290957"/>
                  </a:lnTo>
                  <a:lnTo>
                    <a:pt x="178663" y="290957"/>
                  </a:lnTo>
                  <a:lnTo>
                    <a:pt x="178600" y="290233"/>
                  </a:lnTo>
                  <a:lnTo>
                    <a:pt x="180428" y="288353"/>
                  </a:lnTo>
                  <a:lnTo>
                    <a:pt x="182816" y="286156"/>
                  </a:lnTo>
                  <a:lnTo>
                    <a:pt x="182397" y="286016"/>
                  </a:lnTo>
                  <a:lnTo>
                    <a:pt x="183400" y="284124"/>
                  </a:lnTo>
                  <a:lnTo>
                    <a:pt x="184277" y="282460"/>
                  </a:lnTo>
                  <a:lnTo>
                    <a:pt x="186093" y="281101"/>
                  </a:lnTo>
                  <a:close/>
                </a:path>
                <a:path w="561975" h="747395">
                  <a:moveTo>
                    <a:pt x="384962" y="412140"/>
                  </a:moveTo>
                  <a:lnTo>
                    <a:pt x="384632" y="413766"/>
                  </a:lnTo>
                  <a:lnTo>
                    <a:pt x="384962" y="413143"/>
                  </a:lnTo>
                  <a:lnTo>
                    <a:pt x="384962" y="412140"/>
                  </a:lnTo>
                  <a:close/>
                </a:path>
                <a:path w="561975" h="747395">
                  <a:moveTo>
                    <a:pt x="394576" y="425259"/>
                  </a:moveTo>
                  <a:lnTo>
                    <a:pt x="394169" y="425043"/>
                  </a:lnTo>
                  <a:lnTo>
                    <a:pt x="391782" y="425043"/>
                  </a:lnTo>
                  <a:lnTo>
                    <a:pt x="394576" y="425259"/>
                  </a:lnTo>
                  <a:close/>
                </a:path>
                <a:path w="561975" h="747395">
                  <a:moveTo>
                    <a:pt x="415112" y="365201"/>
                  </a:moveTo>
                  <a:lnTo>
                    <a:pt x="395236" y="365201"/>
                  </a:lnTo>
                  <a:lnTo>
                    <a:pt x="393712" y="365201"/>
                  </a:lnTo>
                  <a:lnTo>
                    <a:pt x="393623" y="365417"/>
                  </a:lnTo>
                  <a:lnTo>
                    <a:pt x="394131" y="366649"/>
                  </a:lnTo>
                  <a:lnTo>
                    <a:pt x="393700" y="372364"/>
                  </a:lnTo>
                  <a:lnTo>
                    <a:pt x="392353" y="369163"/>
                  </a:lnTo>
                  <a:lnTo>
                    <a:pt x="392455" y="381330"/>
                  </a:lnTo>
                  <a:lnTo>
                    <a:pt x="390855" y="377418"/>
                  </a:lnTo>
                  <a:lnTo>
                    <a:pt x="390753" y="386537"/>
                  </a:lnTo>
                  <a:lnTo>
                    <a:pt x="389674" y="387350"/>
                  </a:lnTo>
                  <a:lnTo>
                    <a:pt x="389763" y="393026"/>
                  </a:lnTo>
                  <a:lnTo>
                    <a:pt x="389255" y="397078"/>
                  </a:lnTo>
                  <a:lnTo>
                    <a:pt x="388124" y="393026"/>
                  </a:lnTo>
                  <a:lnTo>
                    <a:pt x="388124" y="404228"/>
                  </a:lnTo>
                  <a:lnTo>
                    <a:pt x="386486" y="400837"/>
                  </a:lnTo>
                  <a:lnTo>
                    <a:pt x="386549" y="407543"/>
                  </a:lnTo>
                  <a:lnTo>
                    <a:pt x="386803" y="409143"/>
                  </a:lnTo>
                  <a:lnTo>
                    <a:pt x="386346" y="410527"/>
                  </a:lnTo>
                  <a:lnTo>
                    <a:pt x="384962" y="413143"/>
                  </a:lnTo>
                  <a:lnTo>
                    <a:pt x="384962" y="417563"/>
                  </a:lnTo>
                  <a:lnTo>
                    <a:pt x="385787" y="417271"/>
                  </a:lnTo>
                  <a:lnTo>
                    <a:pt x="386511" y="418896"/>
                  </a:lnTo>
                  <a:lnTo>
                    <a:pt x="386588" y="419163"/>
                  </a:lnTo>
                  <a:lnTo>
                    <a:pt x="390105" y="423075"/>
                  </a:lnTo>
                  <a:lnTo>
                    <a:pt x="391947" y="423875"/>
                  </a:lnTo>
                  <a:lnTo>
                    <a:pt x="394169" y="425043"/>
                  </a:lnTo>
                  <a:lnTo>
                    <a:pt x="399796" y="425043"/>
                  </a:lnTo>
                  <a:lnTo>
                    <a:pt x="397979" y="424840"/>
                  </a:lnTo>
                  <a:lnTo>
                    <a:pt x="399364" y="424065"/>
                  </a:lnTo>
                  <a:lnTo>
                    <a:pt x="401548" y="423075"/>
                  </a:lnTo>
                  <a:lnTo>
                    <a:pt x="403415" y="421601"/>
                  </a:lnTo>
                  <a:lnTo>
                    <a:pt x="405523" y="419519"/>
                  </a:lnTo>
                  <a:lnTo>
                    <a:pt x="405104" y="417690"/>
                  </a:lnTo>
                  <a:lnTo>
                    <a:pt x="405104" y="417271"/>
                  </a:lnTo>
                  <a:lnTo>
                    <a:pt x="405104" y="414972"/>
                  </a:lnTo>
                  <a:lnTo>
                    <a:pt x="406654" y="414413"/>
                  </a:lnTo>
                  <a:lnTo>
                    <a:pt x="406692" y="409663"/>
                  </a:lnTo>
                  <a:lnTo>
                    <a:pt x="407212" y="407543"/>
                  </a:lnTo>
                  <a:lnTo>
                    <a:pt x="407517" y="406692"/>
                  </a:lnTo>
                  <a:lnTo>
                    <a:pt x="407352" y="408546"/>
                  </a:lnTo>
                  <a:lnTo>
                    <a:pt x="407619" y="406692"/>
                  </a:lnTo>
                  <a:lnTo>
                    <a:pt x="407720" y="404228"/>
                  </a:lnTo>
                  <a:lnTo>
                    <a:pt x="407822" y="399834"/>
                  </a:lnTo>
                  <a:lnTo>
                    <a:pt x="407949" y="398272"/>
                  </a:lnTo>
                  <a:lnTo>
                    <a:pt x="407962" y="399834"/>
                  </a:lnTo>
                  <a:lnTo>
                    <a:pt x="408355" y="399148"/>
                  </a:lnTo>
                  <a:lnTo>
                    <a:pt x="408584" y="398272"/>
                  </a:lnTo>
                  <a:lnTo>
                    <a:pt x="408901" y="397078"/>
                  </a:lnTo>
                  <a:lnTo>
                    <a:pt x="409346" y="395363"/>
                  </a:lnTo>
                  <a:lnTo>
                    <a:pt x="409321" y="390423"/>
                  </a:lnTo>
                  <a:lnTo>
                    <a:pt x="410286" y="392671"/>
                  </a:lnTo>
                  <a:lnTo>
                    <a:pt x="410781" y="390423"/>
                  </a:lnTo>
                  <a:lnTo>
                    <a:pt x="410895" y="384721"/>
                  </a:lnTo>
                  <a:lnTo>
                    <a:pt x="411187" y="381330"/>
                  </a:lnTo>
                  <a:lnTo>
                    <a:pt x="411657" y="383552"/>
                  </a:lnTo>
                  <a:lnTo>
                    <a:pt x="412381" y="381304"/>
                  </a:lnTo>
                  <a:lnTo>
                    <a:pt x="412813" y="379971"/>
                  </a:lnTo>
                  <a:lnTo>
                    <a:pt x="412356" y="378383"/>
                  </a:lnTo>
                  <a:lnTo>
                    <a:pt x="413004" y="374434"/>
                  </a:lnTo>
                  <a:lnTo>
                    <a:pt x="413575" y="373773"/>
                  </a:lnTo>
                  <a:lnTo>
                    <a:pt x="413562" y="372364"/>
                  </a:lnTo>
                  <a:lnTo>
                    <a:pt x="413524" y="366026"/>
                  </a:lnTo>
                  <a:lnTo>
                    <a:pt x="415074" y="367538"/>
                  </a:lnTo>
                  <a:lnTo>
                    <a:pt x="415099" y="366026"/>
                  </a:lnTo>
                  <a:lnTo>
                    <a:pt x="415112" y="365201"/>
                  </a:lnTo>
                  <a:close/>
                </a:path>
                <a:path w="561975" h="747395">
                  <a:moveTo>
                    <a:pt x="424662" y="315823"/>
                  </a:moveTo>
                  <a:lnTo>
                    <a:pt x="424548" y="315468"/>
                  </a:lnTo>
                  <a:lnTo>
                    <a:pt x="404063" y="315468"/>
                  </a:lnTo>
                  <a:lnTo>
                    <a:pt x="402615" y="315468"/>
                  </a:lnTo>
                  <a:lnTo>
                    <a:pt x="402450" y="317449"/>
                  </a:lnTo>
                  <a:lnTo>
                    <a:pt x="401497" y="323392"/>
                  </a:lnTo>
                  <a:lnTo>
                    <a:pt x="400837" y="326453"/>
                  </a:lnTo>
                  <a:lnTo>
                    <a:pt x="401993" y="328180"/>
                  </a:lnTo>
                  <a:lnTo>
                    <a:pt x="399262" y="333197"/>
                  </a:lnTo>
                  <a:lnTo>
                    <a:pt x="400443" y="335864"/>
                  </a:lnTo>
                  <a:lnTo>
                    <a:pt x="398386" y="339458"/>
                  </a:lnTo>
                  <a:lnTo>
                    <a:pt x="398538" y="337680"/>
                  </a:lnTo>
                  <a:lnTo>
                    <a:pt x="398297" y="339458"/>
                  </a:lnTo>
                  <a:lnTo>
                    <a:pt x="398145" y="340690"/>
                  </a:lnTo>
                  <a:lnTo>
                    <a:pt x="398132" y="342239"/>
                  </a:lnTo>
                  <a:lnTo>
                    <a:pt x="398233" y="345186"/>
                  </a:lnTo>
                  <a:lnTo>
                    <a:pt x="397891" y="349364"/>
                  </a:lnTo>
                  <a:lnTo>
                    <a:pt x="397979" y="345186"/>
                  </a:lnTo>
                  <a:lnTo>
                    <a:pt x="396354" y="349973"/>
                  </a:lnTo>
                  <a:lnTo>
                    <a:pt x="396811" y="351256"/>
                  </a:lnTo>
                  <a:lnTo>
                    <a:pt x="396113" y="355371"/>
                  </a:lnTo>
                  <a:lnTo>
                    <a:pt x="395897" y="353314"/>
                  </a:lnTo>
                  <a:lnTo>
                    <a:pt x="395401" y="357581"/>
                  </a:lnTo>
                  <a:lnTo>
                    <a:pt x="395541" y="358457"/>
                  </a:lnTo>
                  <a:lnTo>
                    <a:pt x="395592" y="360997"/>
                  </a:lnTo>
                  <a:lnTo>
                    <a:pt x="395554" y="361391"/>
                  </a:lnTo>
                  <a:lnTo>
                    <a:pt x="415175" y="361391"/>
                  </a:lnTo>
                  <a:lnTo>
                    <a:pt x="415213" y="358457"/>
                  </a:lnTo>
                  <a:lnTo>
                    <a:pt x="415226" y="360997"/>
                  </a:lnTo>
                  <a:lnTo>
                    <a:pt x="416471" y="358457"/>
                  </a:lnTo>
                  <a:lnTo>
                    <a:pt x="416928" y="357505"/>
                  </a:lnTo>
                  <a:lnTo>
                    <a:pt x="416788" y="356489"/>
                  </a:lnTo>
                  <a:lnTo>
                    <a:pt x="416763" y="355371"/>
                  </a:lnTo>
                  <a:lnTo>
                    <a:pt x="416712" y="352513"/>
                  </a:lnTo>
                  <a:lnTo>
                    <a:pt x="417296" y="349491"/>
                  </a:lnTo>
                  <a:lnTo>
                    <a:pt x="418426" y="349973"/>
                  </a:lnTo>
                  <a:lnTo>
                    <a:pt x="418414" y="349491"/>
                  </a:lnTo>
                  <a:lnTo>
                    <a:pt x="418414" y="349364"/>
                  </a:lnTo>
                  <a:lnTo>
                    <a:pt x="418452" y="343001"/>
                  </a:lnTo>
                  <a:lnTo>
                    <a:pt x="418947" y="340690"/>
                  </a:lnTo>
                  <a:lnTo>
                    <a:pt x="419303" y="342239"/>
                  </a:lnTo>
                  <a:lnTo>
                    <a:pt x="419328" y="340690"/>
                  </a:lnTo>
                  <a:lnTo>
                    <a:pt x="419455" y="332968"/>
                  </a:lnTo>
                  <a:lnTo>
                    <a:pt x="421106" y="335546"/>
                  </a:lnTo>
                  <a:lnTo>
                    <a:pt x="421043" y="332968"/>
                  </a:lnTo>
                  <a:lnTo>
                    <a:pt x="420878" y="324751"/>
                  </a:lnTo>
                  <a:lnTo>
                    <a:pt x="422579" y="326631"/>
                  </a:lnTo>
                  <a:lnTo>
                    <a:pt x="422579" y="324751"/>
                  </a:lnTo>
                  <a:lnTo>
                    <a:pt x="422567" y="316687"/>
                  </a:lnTo>
                  <a:lnTo>
                    <a:pt x="422846" y="319913"/>
                  </a:lnTo>
                  <a:lnTo>
                    <a:pt x="424281" y="316687"/>
                  </a:lnTo>
                  <a:lnTo>
                    <a:pt x="424662" y="315823"/>
                  </a:lnTo>
                  <a:close/>
                </a:path>
                <a:path w="561975" h="747395">
                  <a:moveTo>
                    <a:pt x="425792" y="270814"/>
                  </a:moveTo>
                  <a:lnTo>
                    <a:pt x="423799" y="270649"/>
                  </a:lnTo>
                  <a:lnTo>
                    <a:pt x="424027" y="270814"/>
                  </a:lnTo>
                  <a:lnTo>
                    <a:pt x="425792" y="270814"/>
                  </a:lnTo>
                  <a:close/>
                </a:path>
                <a:path w="561975" h="747395">
                  <a:moveTo>
                    <a:pt x="430009" y="277063"/>
                  </a:moveTo>
                  <a:lnTo>
                    <a:pt x="426529" y="272694"/>
                  </a:lnTo>
                  <a:lnTo>
                    <a:pt x="424027" y="270814"/>
                  </a:lnTo>
                  <a:lnTo>
                    <a:pt x="382397" y="270814"/>
                  </a:lnTo>
                  <a:lnTo>
                    <a:pt x="378968" y="273291"/>
                  </a:lnTo>
                  <a:lnTo>
                    <a:pt x="377634" y="276364"/>
                  </a:lnTo>
                  <a:lnTo>
                    <a:pt x="376694" y="278053"/>
                  </a:lnTo>
                  <a:lnTo>
                    <a:pt x="376313" y="276529"/>
                  </a:lnTo>
                  <a:lnTo>
                    <a:pt x="376453" y="283883"/>
                  </a:lnTo>
                  <a:lnTo>
                    <a:pt x="377177" y="282841"/>
                  </a:lnTo>
                  <a:lnTo>
                    <a:pt x="378104" y="285089"/>
                  </a:lnTo>
                  <a:lnTo>
                    <a:pt x="380682" y="288353"/>
                  </a:lnTo>
                  <a:lnTo>
                    <a:pt x="381723" y="289433"/>
                  </a:lnTo>
                  <a:lnTo>
                    <a:pt x="382511" y="290207"/>
                  </a:lnTo>
                  <a:lnTo>
                    <a:pt x="382498" y="290957"/>
                  </a:lnTo>
                  <a:lnTo>
                    <a:pt x="407212" y="290957"/>
                  </a:lnTo>
                  <a:lnTo>
                    <a:pt x="407212" y="299859"/>
                  </a:lnTo>
                  <a:lnTo>
                    <a:pt x="406717" y="295744"/>
                  </a:lnTo>
                  <a:lnTo>
                    <a:pt x="404825" y="301523"/>
                  </a:lnTo>
                  <a:lnTo>
                    <a:pt x="406577" y="303072"/>
                  </a:lnTo>
                  <a:lnTo>
                    <a:pt x="404723" y="306476"/>
                  </a:lnTo>
                  <a:lnTo>
                    <a:pt x="404012" y="310007"/>
                  </a:lnTo>
                  <a:lnTo>
                    <a:pt x="404037" y="314058"/>
                  </a:lnTo>
                  <a:lnTo>
                    <a:pt x="424129" y="314058"/>
                  </a:lnTo>
                  <a:lnTo>
                    <a:pt x="423887" y="313232"/>
                  </a:lnTo>
                  <a:lnTo>
                    <a:pt x="424256" y="311162"/>
                  </a:lnTo>
                  <a:lnTo>
                    <a:pt x="425208" y="304698"/>
                  </a:lnTo>
                  <a:lnTo>
                    <a:pt x="425564" y="300151"/>
                  </a:lnTo>
                  <a:lnTo>
                    <a:pt x="425919" y="304876"/>
                  </a:lnTo>
                  <a:lnTo>
                    <a:pt x="426948" y="300151"/>
                  </a:lnTo>
                  <a:lnTo>
                    <a:pt x="427012" y="299859"/>
                  </a:lnTo>
                  <a:lnTo>
                    <a:pt x="426720" y="297484"/>
                  </a:lnTo>
                  <a:lnTo>
                    <a:pt x="426986" y="292760"/>
                  </a:lnTo>
                  <a:lnTo>
                    <a:pt x="427278" y="294919"/>
                  </a:lnTo>
                  <a:lnTo>
                    <a:pt x="428117" y="292760"/>
                  </a:lnTo>
                  <a:lnTo>
                    <a:pt x="428739" y="291185"/>
                  </a:lnTo>
                  <a:lnTo>
                    <a:pt x="428332" y="290207"/>
                  </a:lnTo>
                  <a:lnTo>
                    <a:pt x="428421" y="288353"/>
                  </a:lnTo>
                  <a:lnTo>
                    <a:pt x="428879" y="283857"/>
                  </a:lnTo>
                  <a:lnTo>
                    <a:pt x="430009" y="289839"/>
                  </a:lnTo>
                  <a:lnTo>
                    <a:pt x="430009" y="283857"/>
                  </a:lnTo>
                  <a:lnTo>
                    <a:pt x="430009" y="282841"/>
                  </a:lnTo>
                  <a:lnTo>
                    <a:pt x="430009" y="278053"/>
                  </a:lnTo>
                  <a:lnTo>
                    <a:pt x="430009" y="277063"/>
                  </a:lnTo>
                  <a:close/>
                </a:path>
                <a:path w="561975" h="747395">
                  <a:moveTo>
                    <a:pt x="561581" y="245910"/>
                  </a:moveTo>
                  <a:lnTo>
                    <a:pt x="560336" y="239356"/>
                  </a:lnTo>
                  <a:lnTo>
                    <a:pt x="556094" y="234937"/>
                  </a:lnTo>
                  <a:lnTo>
                    <a:pt x="555282" y="234530"/>
                  </a:lnTo>
                  <a:lnTo>
                    <a:pt x="555866" y="234937"/>
                  </a:lnTo>
                  <a:lnTo>
                    <a:pt x="554888" y="234378"/>
                  </a:lnTo>
                  <a:lnTo>
                    <a:pt x="526008" y="214439"/>
                  </a:lnTo>
                  <a:lnTo>
                    <a:pt x="526008" y="236347"/>
                  </a:lnTo>
                  <a:lnTo>
                    <a:pt x="461733" y="236347"/>
                  </a:lnTo>
                  <a:lnTo>
                    <a:pt x="461721" y="236639"/>
                  </a:lnTo>
                  <a:lnTo>
                    <a:pt x="461721" y="253199"/>
                  </a:lnTo>
                  <a:lnTo>
                    <a:pt x="461721" y="254381"/>
                  </a:lnTo>
                  <a:lnTo>
                    <a:pt x="461467" y="259638"/>
                  </a:lnTo>
                  <a:lnTo>
                    <a:pt x="460032" y="266700"/>
                  </a:lnTo>
                  <a:lnTo>
                    <a:pt x="457517" y="281749"/>
                  </a:lnTo>
                  <a:lnTo>
                    <a:pt x="447408" y="337883"/>
                  </a:lnTo>
                  <a:lnTo>
                    <a:pt x="437159" y="392290"/>
                  </a:lnTo>
                  <a:lnTo>
                    <a:pt x="426554" y="447421"/>
                  </a:lnTo>
                  <a:lnTo>
                    <a:pt x="415645" y="503326"/>
                  </a:lnTo>
                  <a:lnTo>
                    <a:pt x="410743" y="528129"/>
                  </a:lnTo>
                  <a:lnTo>
                    <a:pt x="407466" y="528129"/>
                  </a:lnTo>
                  <a:lnTo>
                    <a:pt x="407466" y="544690"/>
                  </a:lnTo>
                  <a:lnTo>
                    <a:pt x="406311" y="550519"/>
                  </a:lnTo>
                  <a:lnTo>
                    <a:pt x="401904" y="572401"/>
                  </a:lnTo>
                  <a:lnTo>
                    <a:pt x="400837" y="577850"/>
                  </a:lnTo>
                  <a:lnTo>
                    <a:pt x="398716" y="577773"/>
                  </a:lnTo>
                  <a:lnTo>
                    <a:pt x="396557" y="577646"/>
                  </a:lnTo>
                  <a:lnTo>
                    <a:pt x="348310" y="577646"/>
                  </a:lnTo>
                  <a:lnTo>
                    <a:pt x="348297" y="577811"/>
                  </a:lnTo>
                  <a:lnTo>
                    <a:pt x="348221" y="594372"/>
                  </a:lnTo>
                  <a:lnTo>
                    <a:pt x="348221" y="596671"/>
                  </a:lnTo>
                  <a:lnTo>
                    <a:pt x="347065" y="609142"/>
                  </a:lnTo>
                  <a:lnTo>
                    <a:pt x="342950" y="620636"/>
                  </a:lnTo>
                  <a:lnTo>
                    <a:pt x="335381" y="629869"/>
                  </a:lnTo>
                  <a:lnTo>
                    <a:pt x="323773" y="636549"/>
                  </a:lnTo>
                  <a:lnTo>
                    <a:pt x="319024" y="637133"/>
                  </a:lnTo>
                  <a:lnTo>
                    <a:pt x="314921" y="639356"/>
                  </a:lnTo>
                  <a:lnTo>
                    <a:pt x="311899" y="642861"/>
                  </a:lnTo>
                  <a:lnTo>
                    <a:pt x="307200" y="647306"/>
                  </a:lnTo>
                  <a:lnTo>
                    <a:pt x="305663" y="653415"/>
                  </a:lnTo>
                  <a:lnTo>
                    <a:pt x="305701" y="656234"/>
                  </a:lnTo>
                  <a:lnTo>
                    <a:pt x="305892" y="660336"/>
                  </a:lnTo>
                  <a:lnTo>
                    <a:pt x="305968" y="715606"/>
                  </a:lnTo>
                  <a:lnTo>
                    <a:pt x="305917" y="729234"/>
                  </a:lnTo>
                  <a:lnTo>
                    <a:pt x="255663" y="729234"/>
                  </a:lnTo>
                  <a:lnTo>
                    <a:pt x="255600" y="715606"/>
                  </a:lnTo>
                  <a:lnTo>
                    <a:pt x="255511" y="677773"/>
                  </a:lnTo>
                  <a:lnTo>
                    <a:pt x="255676" y="660755"/>
                  </a:lnTo>
                  <a:lnTo>
                    <a:pt x="255879" y="656234"/>
                  </a:lnTo>
                  <a:lnTo>
                    <a:pt x="255930" y="653415"/>
                  </a:lnTo>
                  <a:lnTo>
                    <a:pt x="254368" y="647280"/>
                  </a:lnTo>
                  <a:lnTo>
                    <a:pt x="249682" y="642835"/>
                  </a:lnTo>
                  <a:lnTo>
                    <a:pt x="246646" y="639356"/>
                  </a:lnTo>
                  <a:lnTo>
                    <a:pt x="242544" y="637133"/>
                  </a:lnTo>
                  <a:lnTo>
                    <a:pt x="237807" y="636549"/>
                  </a:lnTo>
                  <a:lnTo>
                    <a:pt x="226199" y="629869"/>
                  </a:lnTo>
                  <a:lnTo>
                    <a:pt x="218630" y="620636"/>
                  </a:lnTo>
                  <a:lnTo>
                    <a:pt x="214503" y="609142"/>
                  </a:lnTo>
                  <a:lnTo>
                    <a:pt x="213258" y="595693"/>
                  </a:lnTo>
                  <a:lnTo>
                    <a:pt x="213258" y="594372"/>
                  </a:lnTo>
                  <a:lnTo>
                    <a:pt x="348221" y="594372"/>
                  </a:lnTo>
                  <a:lnTo>
                    <a:pt x="348221" y="577811"/>
                  </a:lnTo>
                  <a:lnTo>
                    <a:pt x="213258" y="577811"/>
                  </a:lnTo>
                  <a:lnTo>
                    <a:pt x="213258" y="577646"/>
                  </a:lnTo>
                  <a:lnTo>
                    <a:pt x="165023" y="577646"/>
                  </a:lnTo>
                  <a:lnTo>
                    <a:pt x="162864" y="577773"/>
                  </a:lnTo>
                  <a:lnTo>
                    <a:pt x="160743" y="577850"/>
                  </a:lnTo>
                  <a:lnTo>
                    <a:pt x="159677" y="572401"/>
                  </a:lnTo>
                  <a:lnTo>
                    <a:pt x="157200" y="560146"/>
                  </a:lnTo>
                  <a:lnTo>
                    <a:pt x="154101" y="544690"/>
                  </a:lnTo>
                  <a:lnTo>
                    <a:pt x="407466" y="544690"/>
                  </a:lnTo>
                  <a:lnTo>
                    <a:pt x="407466" y="528129"/>
                  </a:lnTo>
                  <a:lnTo>
                    <a:pt x="289229" y="528129"/>
                  </a:lnTo>
                  <a:lnTo>
                    <a:pt x="289229" y="253199"/>
                  </a:lnTo>
                  <a:lnTo>
                    <a:pt x="461721" y="253199"/>
                  </a:lnTo>
                  <a:lnTo>
                    <a:pt x="461721" y="236639"/>
                  </a:lnTo>
                  <a:lnTo>
                    <a:pt x="289229" y="236639"/>
                  </a:lnTo>
                  <a:lnTo>
                    <a:pt x="272669" y="236639"/>
                  </a:lnTo>
                  <a:lnTo>
                    <a:pt x="272669" y="253199"/>
                  </a:lnTo>
                  <a:lnTo>
                    <a:pt x="272669" y="528129"/>
                  </a:lnTo>
                  <a:lnTo>
                    <a:pt x="150825" y="528129"/>
                  </a:lnTo>
                  <a:lnTo>
                    <a:pt x="140449" y="475386"/>
                  </a:lnTo>
                  <a:lnTo>
                    <a:pt x="129628" y="419468"/>
                  </a:lnTo>
                  <a:lnTo>
                    <a:pt x="119265" y="365086"/>
                  </a:lnTo>
                  <a:lnTo>
                    <a:pt x="109181" y="310667"/>
                  </a:lnTo>
                  <a:lnTo>
                    <a:pt x="102438" y="272097"/>
                  </a:lnTo>
                  <a:lnTo>
                    <a:pt x="101549" y="266700"/>
                  </a:lnTo>
                  <a:lnTo>
                    <a:pt x="100114" y="259638"/>
                  </a:lnTo>
                  <a:lnTo>
                    <a:pt x="99860" y="254381"/>
                  </a:lnTo>
                  <a:lnTo>
                    <a:pt x="99847" y="253199"/>
                  </a:lnTo>
                  <a:lnTo>
                    <a:pt x="272669" y="253199"/>
                  </a:lnTo>
                  <a:lnTo>
                    <a:pt x="272669" y="236639"/>
                  </a:lnTo>
                  <a:lnTo>
                    <a:pt x="99847" y="236639"/>
                  </a:lnTo>
                  <a:lnTo>
                    <a:pt x="99847" y="236347"/>
                  </a:lnTo>
                  <a:lnTo>
                    <a:pt x="35572" y="236347"/>
                  </a:lnTo>
                  <a:lnTo>
                    <a:pt x="37617" y="234937"/>
                  </a:lnTo>
                  <a:lnTo>
                    <a:pt x="210616" y="115468"/>
                  </a:lnTo>
                  <a:lnTo>
                    <a:pt x="210616" y="105562"/>
                  </a:lnTo>
                  <a:lnTo>
                    <a:pt x="211810" y="102793"/>
                  </a:lnTo>
                  <a:lnTo>
                    <a:pt x="212369" y="99656"/>
                  </a:lnTo>
                  <a:lnTo>
                    <a:pt x="212242" y="96278"/>
                  </a:lnTo>
                  <a:lnTo>
                    <a:pt x="216344" y="87363"/>
                  </a:lnTo>
                  <a:lnTo>
                    <a:pt x="223875" y="78828"/>
                  </a:lnTo>
                  <a:lnTo>
                    <a:pt x="233045" y="72123"/>
                  </a:lnTo>
                  <a:lnTo>
                    <a:pt x="242036" y="68681"/>
                  </a:lnTo>
                  <a:lnTo>
                    <a:pt x="257251" y="66281"/>
                  </a:lnTo>
                  <a:lnTo>
                    <a:pt x="257251" y="37934"/>
                  </a:lnTo>
                  <a:lnTo>
                    <a:pt x="257924" y="36283"/>
                  </a:lnTo>
                  <a:lnTo>
                    <a:pt x="258394" y="34493"/>
                  </a:lnTo>
                  <a:lnTo>
                    <a:pt x="258597" y="33007"/>
                  </a:lnTo>
                  <a:lnTo>
                    <a:pt x="258648" y="32639"/>
                  </a:lnTo>
                  <a:lnTo>
                    <a:pt x="261378" y="26238"/>
                  </a:lnTo>
                  <a:lnTo>
                    <a:pt x="266750" y="21666"/>
                  </a:lnTo>
                  <a:lnTo>
                    <a:pt x="273507" y="18923"/>
                  </a:lnTo>
                  <a:lnTo>
                    <a:pt x="280416" y="18034"/>
                  </a:lnTo>
                  <a:lnTo>
                    <a:pt x="281165" y="18034"/>
                  </a:lnTo>
                  <a:lnTo>
                    <a:pt x="303187" y="34493"/>
                  </a:lnTo>
                  <a:lnTo>
                    <a:pt x="303644" y="36283"/>
                  </a:lnTo>
                  <a:lnTo>
                    <a:pt x="304317" y="37934"/>
                  </a:lnTo>
                  <a:lnTo>
                    <a:pt x="304317" y="66281"/>
                  </a:lnTo>
                  <a:lnTo>
                    <a:pt x="319544" y="68681"/>
                  </a:lnTo>
                  <a:lnTo>
                    <a:pt x="328536" y="72123"/>
                  </a:lnTo>
                  <a:lnTo>
                    <a:pt x="337705" y="78828"/>
                  </a:lnTo>
                  <a:lnTo>
                    <a:pt x="345236" y="87363"/>
                  </a:lnTo>
                  <a:lnTo>
                    <a:pt x="349338" y="96278"/>
                  </a:lnTo>
                  <a:lnTo>
                    <a:pt x="349211" y="99656"/>
                  </a:lnTo>
                  <a:lnTo>
                    <a:pt x="349770" y="102793"/>
                  </a:lnTo>
                  <a:lnTo>
                    <a:pt x="350964" y="105562"/>
                  </a:lnTo>
                  <a:lnTo>
                    <a:pt x="350964" y="115468"/>
                  </a:lnTo>
                  <a:lnTo>
                    <a:pt x="526008" y="236347"/>
                  </a:lnTo>
                  <a:lnTo>
                    <a:pt x="526008" y="214439"/>
                  </a:lnTo>
                  <a:lnTo>
                    <a:pt x="368998" y="105994"/>
                  </a:lnTo>
                  <a:lnTo>
                    <a:pt x="368998" y="99098"/>
                  </a:lnTo>
                  <a:lnTo>
                    <a:pt x="366268" y="98374"/>
                  </a:lnTo>
                  <a:lnTo>
                    <a:pt x="367792" y="97586"/>
                  </a:lnTo>
                  <a:lnTo>
                    <a:pt x="367309" y="94424"/>
                  </a:lnTo>
                  <a:lnTo>
                    <a:pt x="361734" y="79768"/>
                  </a:lnTo>
                  <a:lnTo>
                    <a:pt x="350862" y="66421"/>
                  </a:lnTo>
                  <a:lnTo>
                    <a:pt x="336994" y="56184"/>
                  </a:lnTo>
                  <a:lnTo>
                    <a:pt x="322364" y="50876"/>
                  </a:lnTo>
                  <a:lnTo>
                    <a:pt x="322364" y="33007"/>
                  </a:lnTo>
                  <a:lnTo>
                    <a:pt x="322364" y="30708"/>
                  </a:lnTo>
                  <a:lnTo>
                    <a:pt x="321183" y="33007"/>
                  </a:lnTo>
                  <a:lnTo>
                    <a:pt x="320789" y="30175"/>
                  </a:lnTo>
                  <a:lnTo>
                    <a:pt x="294474" y="2032"/>
                  </a:lnTo>
                  <a:lnTo>
                    <a:pt x="281025" y="0"/>
                  </a:lnTo>
                  <a:lnTo>
                    <a:pt x="280555" y="0"/>
                  </a:lnTo>
                  <a:lnTo>
                    <a:pt x="245567" y="17411"/>
                  </a:lnTo>
                  <a:lnTo>
                    <a:pt x="240398" y="33007"/>
                  </a:lnTo>
                  <a:lnTo>
                    <a:pt x="239217" y="30708"/>
                  </a:lnTo>
                  <a:lnTo>
                    <a:pt x="239217" y="50876"/>
                  </a:lnTo>
                  <a:lnTo>
                    <a:pt x="224586" y="56184"/>
                  </a:lnTo>
                  <a:lnTo>
                    <a:pt x="210705" y="66421"/>
                  </a:lnTo>
                  <a:lnTo>
                    <a:pt x="199847" y="79768"/>
                  </a:lnTo>
                  <a:lnTo>
                    <a:pt x="194259" y="94424"/>
                  </a:lnTo>
                  <a:lnTo>
                    <a:pt x="193789" y="97586"/>
                  </a:lnTo>
                  <a:lnTo>
                    <a:pt x="195313" y="98374"/>
                  </a:lnTo>
                  <a:lnTo>
                    <a:pt x="192582" y="99098"/>
                  </a:lnTo>
                  <a:lnTo>
                    <a:pt x="192582" y="105994"/>
                  </a:lnTo>
                  <a:lnTo>
                    <a:pt x="6692" y="234378"/>
                  </a:lnTo>
                  <a:lnTo>
                    <a:pt x="5715" y="234937"/>
                  </a:lnTo>
                  <a:lnTo>
                    <a:pt x="6299" y="234530"/>
                  </a:lnTo>
                  <a:lnTo>
                    <a:pt x="5575" y="234848"/>
                  </a:lnTo>
                  <a:lnTo>
                    <a:pt x="1244" y="239356"/>
                  </a:lnTo>
                  <a:lnTo>
                    <a:pt x="0" y="245910"/>
                  </a:lnTo>
                  <a:lnTo>
                    <a:pt x="1663" y="251815"/>
                  </a:lnTo>
                  <a:lnTo>
                    <a:pt x="6032" y="254381"/>
                  </a:lnTo>
                  <a:lnTo>
                    <a:pt x="81813" y="254381"/>
                  </a:lnTo>
                  <a:lnTo>
                    <a:pt x="85280" y="278892"/>
                  </a:lnTo>
                  <a:lnTo>
                    <a:pt x="94234" y="329209"/>
                  </a:lnTo>
                  <a:lnTo>
                    <a:pt x="106502" y="394576"/>
                  </a:lnTo>
                  <a:lnTo>
                    <a:pt x="119913" y="464248"/>
                  </a:lnTo>
                  <a:lnTo>
                    <a:pt x="132308" y="527469"/>
                  </a:lnTo>
                  <a:lnTo>
                    <a:pt x="141503" y="573481"/>
                  </a:lnTo>
                  <a:lnTo>
                    <a:pt x="146659" y="592848"/>
                  </a:lnTo>
                  <a:lnTo>
                    <a:pt x="148082" y="594283"/>
                  </a:lnTo>
                  <a:lnTo>
                    <a:pt x="158838" y="596671"/>
                  </a:lnTo>
                  <a:lnTo>
                    <a:pt x="156108" y="595693"/>
                  </a:lnTo>
                  <a:lnTo>
                    <a:pt x="195237" y="595693"/>
                  </a:lnTo>
                  <a:lnTo>
                    <a:pt x="197294" y="614629"/>
                  </a:lnTo>
                  <a:lnTo>
                    <a:pt x="203835" y="631088"/>
                  </a:lnTo>
                  <a:lnTo>
                    <a:pt x="215379" y="644385"/>
                  </a:lnTo>
                  <a:lnTo>
                    <a:pt x="232486" y="653821"/>
                  </a:lnTo>
                  <a:lnTo>
                    <a:pt x="235470" y="655269"/>
                  </a:lnTo>
                  <a:lnTo>
                    <a:pt x="235699" y="653415"/>
                  </a:lnTo>
                  <a:lnTo>
                    <a:pt x="236575" y="655574"/>
                  </a:lnTo>
                  <a:lnTo>
                    <a:pt x="238213" y="656234"/>
                  </a:lnTo>
                  <a:lnTo>
                    <a:pt x="237680" y="658418"/>
                  </a:lnTo>
                  <a:lnTo>
                    <a:pt x="237578" y="741006"/>
                  </a:lnTo>
                  <a:lnTo>
                    <a:pt x="238226" y="737984"/>
                  </a:lnTo>
                  <a:lnTo>
                    <a:pt x="239649" y="744016"/>
                  </a:lnTo>
                  <a:lnTo>
                    <a:pt x="238671" y="742581"/>
                  </a:lnTo>
                  <a:lnTo>
                    <a:pt x="239572" y="744016"/>
                  </a:lnTo>
                  <a:lnTo>
                    <a:pt x="240398" y="745324"/>
                  </a:lnTo>
                  <a:lnTo>
                    <a:pt x="242316" y="747268"/>
                  </a:lnTo>
                  <a:lnTo>
                    <a:pt x="319252" y="747268"/>
                  </a:lnTo>
                  <a:lnTo>
                    <a:pt x="321183" y="745324"/>
                  </a:lnTo>
                  <a:lnTo>
                    <a:pt x="322008" y="744016"/>
                  </a:lnTo>
                  <a:lnTo>
                    <a:pt x="322897" y="742581"/>
                  </a:lnTo>
                  <a:lnTo>
                    <a:pt x="321932" y="744016"/>
                  </a:lnTo>
                  <a:lnTo>
                    <a:pt x="323354" y="737984"/>
                  </a:lnTo>
                  <a:lnTo>
                    <a:pt x="323989" y="741006"/>
                  </a:lnTo>
                  <a:lnTo>
                    <a:pt x="323964" y="737984"/>
                  </a:lnTo>
                  <a:lnTo>
                    <a:pt x="323964" y="729234"/>
                  </a:lnTo>
                  <a:lnTo>
                    <a:pt x="324104" y="677773"/>
                  </a:lnTo>
                  <a:lnTo>
                    <a:pt x="323951" y="660755"/>
                  </a:lnTo>
                  <a:lnTo>
                    <a:pt x="323900" y="658418"/>
                  </a:lnTo>
                  <a:lnTo>
                    <a:pt x="323367" y="656234"/>
                  </a:lnTo>
                  <a:lnTo>
                    <a:pt x="325005" y="655574"/>
                  </a:lnTo>
                  <a:lnTo>
                    <a:pt x="325882" y="653415"/>
                  </a:lnTo>
                  <a:lnTo>
                    <a:pt x="326110" y="655269"/>
                  </a:lnTo>
                  <a:lnTo>
                    <a:pt x="329349" y="653681"/>
                  </a:lnTo>
                  <a:lnTo>
                    <a:pt x="329831" y="653415"/>
                  </a:lnTo>
                  <a:lnTo>
                    <a:pt x="346189" y="644385"/>
                  </a:lnTo>
                  <a:lnTo>
                    <a:pt x="357746" y="631088"/>
                  </a:lnTo>
                  <a:lnTo>
                    <a:pt x="364286" y="614629"/>
                  </a:lnTo>
                  <a:lnTo>
                    <a:pt x="366344" y="595693"/>
                  </a:lnTo>
                  <a:lnTo>
                    <a:pt x="405472" y="595693"/>
                  </a:lnTo>
                  <a:lnTo>
                    <a:pt x="402742" y="596671"/>
                  </a:lnTo>
                  <a:lnTo>
                    <a:pt x="407085" y="595693"/>
                  </a:lnTo>
                  <a:lnTo>
                    <a:pt x="413423" y="594258"/>
                  </a:lnTo>
                  <a:lnTo>
                    <a:pt x="414909" y="592848"/>
                  </a:lnTo>
                  <a:lnTo>
                    <a:pt x="416255" y="591540"/>
                  </a:lnTo>
                  <a:lnTo>
                    <a:pt x="419150" y="577850"/>
                  </a:lnTo>
                  <a:lnTo>
                    <a:pt x="420077" y="573481"/>
                  </a:lnTo>
                  <a:lnTo>
                    <a:pt x="429272" y="527469"/>
                  </a:lnTo>
                  <a:lnTo>
                    <a:pt x="441655" y="464248"/>
                  </a:lnTo>
                  <a:lnTo>
                    <a:pt x="455079" y="394576"/>
                  </a:lnTo>
                  <a:lnTo>
                    <a:pt x="467347" y="329209"/>
                  </a:lnTo>
                  <a:lnTo>
                    <a:pt x="476288" y="278892"/>
                  </a:lnTo>
                  <a:lnTo>
                    <a:pt x="479755" y="254381"/>
                  </a:lnTo>
                  <a:lnTo>
                    <a:pt x="555548" y="254381"/>
                  </a:lnTo>
                  <a:lnTo>
                    <a:pt x="559917" y="251815"/>
                  </a:lnTo>
                  <a:lnTo>
                    <a:pt x="561581" y="245910"/>
                  </a:lnTo>
                  <a:close/>
                </a:path>
              </a:pathLst>
            </a:custGeom>
            <a:solidFill>
              <a:srgbClr val="B2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9" name="object 50"/>
          <p:cNvSpPr txBox="1"/>
          <p:nvPr/>
        </p:nvSpPr>
        <p:spPr>
          <a:xfrm>
            <a:off x="3109685" y="3919626"/>
            <a:ext cx="1085850" cy="3674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Садово-парковое</a:t>
            </a: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освещение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  <p:grpSp>
        <p:nvGrpSpPr>
          <p:cNvPr id="215" name="object 60"/>
          <p:cNvGrpSpPr/>
          <p:nvPr/>
        </p:nvGrpSpPr>
        <p:grpSpPr>
          <a:xfrm>
            <a:off x="7526897" y="3005358"/>
            <a:ext cx="862330" cy="890269"/>
            <a:chOff x="6757466" y="3074065"/>
            <a:chExt cx="862330" cy="890269"/>
          </a:xfrm>
        </p:grpSpPr>
        <p:sp>
          <p:nvSpPr>
            <p:cNvPr id="216" name="object 61"/>
            <p:cNvSpPr/>
            <p:nvPr/>
          </p:nvSpPr>
          <p:spPr>
            <a:xfrm>
              <a:off x="6757466" y="3074065"/>
              <a:ext cx="862330" cy="890269"/>
            </a:xfrm>
            <a:custGeom>
              <a:avLst/>
              <a:gdLst/>
              <a:ahLst/>
              <a:cxnLst/>
              <a:rect l="l" t="t" r="r" b="b"/>
              <a:pathLst>
                <a:path w="862329" h="890270">
                  <a:moveTo>
                    <a:pt x="148809" y="0"/>
                  </a:moveTo>
                  <a:lnTo>
                    <a:pt x="713177" y="0"/>
                  </a:lnTo>
                  <a:lnTo>
                    <a:pt x="760081" y="7618"/>
                  </a:lnTo>
                  <a:lnTo>
                    <a:pt x="800915" y="28806"/>
                  </a:lnTo>
                  <a:lnTo>
                    <a:pt x="833179" y="61066"/>
                  </a:lnTo>
                  <a:lnTo>
                    <a:pt x="854371" y="101899"/>
                  </a:lnTo>
                  <a:lnTo>
                    <a:pt x="861990" y="148805"/>
                  </a:lnTo>
                  <a:lnTo>
                    <a:pt x="861990" y="740991"/>
                  </a:lnTo>
                  <a:lnTo>
                    <a:pt x="854371" y="787893"/>
                  </a:lnTo>
                  <a:lnTo>
                    <a:pt x="833179" y="828725"/>
                  </a:lnTo>
                  <a:lnTo>
                    <a:pt x="800915" y="860987"/>
                  </a:lnTo>
                  <a:lnTo>
                    <a:pt x="760081" y="882178"/>
                  </a:lnTo>
                  <a:lnTo>
                    <a:pt x="713177" y="889797"/>
                  </a:lnTo>
                  <a:lnTo>
                    <a:pt x="148809" y="889797"/>
                  </a:lnTo>
                  <a:lnTo>
                    <a:pt x="101899" y="882178"/>
                  </a:lnTo>
                  <a:lnTo>
                    <a:pt x="61065" y="860987"/>
                  </a:lnTo>
                  <a:lnTo>
                    <a:pt x="28805" y="828725"/>
                  </a:lnTo>
                  <a:lnTo>
                    <a:pt x="7617" y="787893"/>
                  </a:lnTo>
                  <a:lnTo>
                    <a:pt x="0" y="740991"/>
                  </a:lnTo>
                  <a:lnTo>
                    <a:pt x="0" y="148805"/>
                  </a:lnTo>
                  <a:lnTo>
                    <a:pt x="7617" y="101899"/>
                  </a:lnTo>
                  <a:lnTo>
                    <a:pt x="28805" y="61066"/>
                  </a:lnTo>
                  <a:lnTo>
                    <a:pt x="61065" y="28806"/>
                  </a:lnTo>
                  <a:lnTo>
                    <a:pt x="101899" y="7618"/>
                  </a:lnTo>
                  <a:lnTo>
                    <a:pt x="148809" y="0"/>
                  </a:lnTo>
                  <a:close/>
                </a:path>
              </a:pathLst>
            </a:custGeom>
            <a:ln w="3995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62"/>
            <p:cNvSpPr/>
            <p:nvPr/>
          </p:nvSpPr>
          <p:spPr>
            <a:xfrm>
              <a:off x="7477312" y="3408086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6987" y="0"/>
                  </a:moveTo>
                  <a:lnTo>
                    <a:pt x="28260" y="0"/>
                  </a:lnTo>
                </a:path>
                <a:path w="28575">
                  <a:moveTo>
                    <a:pt x="6549" y="0"/>
                  </a:moveTo>
                  <a:lnTo>
                    <a:pt x="27821" y="0"/>
                  </a:lnTo>
                </a:path>
                <a:path w="28575">
                  <a:moveTo>
                    <a:pt x="0" y="0"/>
                  </a:moveTo>
                  <a:lnTo>
                    <a:pt x="21272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63"/>
            <p:cNvSpPr/>
            <p:nvPr/>
          </p:nvSpPr>
          <p:spPr>
            <a:xfrm>
              <a:off x="7497558" y="3409614"/>
              <a:ext cx="4445" cy="75565"/>
            </a:xfrm>
            <a:custGeom>
              <a:avLst/>
              <a:gdLst/>
              <a:ahLst/>
              <a:cxnLst/>
              <a:rect l="l" t="t" r="r" b="b"/>
              <a:pathLst>
                <a:path w="4445" h="75564">
                  <a:moveTo>
                    <a:pt x="1962" y="-10636"/>
                  </a:moveTo>
                  <a:lnTo>
                    <a:pt x="1962" y="85713"/>
                  </a:lnTo>
                </a:path>
              </a:pathLst>
            </a:custGeom>
            <a:ln w="25196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64"/>
            <p:cNvSpPr/>
            <p:nvPr/>
          </p:nvSpPr>
          <p:spPr>
            <a:xfrm>
              <a:off x="7463066" y="3406557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-10636" y="1528"/>
                  </a:moveTo>
                  <a:lnTo>
                    <a:pt x="10636" y="1528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65"/>
            <p:cNvSpPr/>
            <p:nvPr/>
          </p:nvSpPr>
          <p:spPr>
            <a:xfrm>
              <a:off x="6880748" y="3406557"/>
              <a:ext cx="621030" cy="95250"/>
            </a:xfrm>
            <a:custGeom>
              <a:avLst/>
              <a:gdLst/>
              <a:ahLst/>
              <a:cxnLst/>
              <a:rect l="l" t="t" r="r" b="b"/>
              <a:pathLst>
                <a:path w="621029" h="95250">
                  <a:moveTo>
                    <a:pt x="21391" y="94722"/>
                  </a:moveTo>
                  <a:lnTo>
                    <a:pt x="3931" y="78138"/>
                  </a:lnTo>
                </a:path>
                <a:path w="621029" h="95250">
                  <a:moveTo>
                    <a:pt x="599346" y="94722"/>
                  </a:moveTo>
                  <a:lnTo>
                    <a:pt x="21391" y="94722"/>
                  </a:lnTo>
                </a:path>
                <a:path w="621029" h="95250">
                  <a:moveTo>
                    <a:pt x="616805" y="78134"/>
                  </a:moveTo>
                  <a:lnTo>
                    <a:pt x="3934" y="78134"/>
                  </a:lnTo>
                </a:path>
                <a:path w="621029" h="95250">
                  <a:moveTo>
                    <a:pt x="0" y="3053"/>
                  </a:moveTo>
                  <a:lnTo>
                    <a:pt x="620734" y="3053"/>
                  </a:lnTo>
                </a:path>
                <a:path w="621029" h="95250">
                  <a:moveTo>
                    <a:pt x="614188" y="0"/>
                  </a:moveTo>
                  <a:lnTo>
                    <a:pt x="582317" y="0"/>
                  </a:lnTo>
                </a:path>
                <a:path w="621029" h="95250">
                  <a:moveTo>
                    <a:pt x="6551" y="0"/>
                  </a:moveTo>
                  <a:lnTo>
                    <a:pt x="38416" y="0"/>
                  </a:lnTo>
                </a:path>
                <a:path w="621029" h="95250">
                  <a:moveTo>
                    <a:pt x="599346" y="94722"/>
                  </a:moveTo>
                  <a:lnTo>
                    <a:pt x="616805" y="78138"/>
                  </a:lnTo>
                </a:path>
              </a:pathLst>
            </a:custGeom>
            <a:ln w="2127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66"/>
            <p:cNvSpPr/>
            <p:nvPr/>
          </p:nvSpPr>
          <p:spPr>
            <a:xfrm>
              <a:off x="6887203" y="3406614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-3060" y="1526"/>
                  </a:moveTo>
                  <a:lnTo>
                    <a:pt x="3060" y="1526"/>
                  </a:lnTo>
                </a:path>
              </a:pathLst>
            </a:custGeom>
            <a:ln w="3175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67"/>
            <p:cNvSpPr/>
            <p:nvPr/>
          </p:nvSpPr>
          <p:spPr>
            <a:xfrm>
              <a:off x="6877095" y="340808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0" y="0"/>
                  </a:moveTo>
                  <a:lnTo>
                    <a:pt x="21272" y="0"/>
                  </a:lnTo>
                </a:path>
                <a:path w="27940">
                  <a:moveTo>
                    <a:pt x="6551" y="0"/>
                  </a:moveTo>
                  <a:lnTo>
                    <a:pt x="27824" y="0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68"/>
            <p:cNvSpPr/>
            <p:nvPr/>
          </p:nvSpPr>
          <p:spPr>
            <a:xfrm>
              <a:off x="6880752" y="3409614"/>
              <a:ext cx="4445" cy="75565"/>
            </a:xfrm>
            <a:custGeom>
              <a:avLst/>
              <a:gdLst/>
              <a:ahLst/>
              <a:cxnLst/>
              <a:rect l="l" t="t" r="r" b="b"/>
              <a:pathLst>
                <a:path w="4445" h="75564">
                  <a:moveTo>
                    <a:pt x="1965" y="-10636"/>
                  </a:moveTo>
                  <a:lnTo>
                    <a:pt x="1965" y="85713"/>
                  </a:lnTo>
                </a:path>
              </a:pathLst>
            </a:custGeom>
            <a:ln w="25203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69"/>
            <p:cNvSpPr/>
            <p:nvPr/>
          </p:nvSpPr>
          <p:spPr>
            <a:xfrm>
              <a:off x="6919166" y="3406557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-10636" y="1526"/>
                  </a:moveTo>
                  <a:lnTo>
                    <a:pt x="10636" y="1526"/>
                  </a:lnTo>
                </a:path>
              </a:pathLst>
            </a:custGeom>
            <a:ln w="3175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70"/>
            <p:cNvSpPr/>
            <p:nvPr/>
          </p:nvSpPr>
          <p:spPr>
            <a:xfrm>
              <a:off x="7460452" y="3501284"/>
              <a:ext cx="0" cy="36195"/>
            </a:xfrm>
            <a:custGeom>
              <a:avLst/>
              <a:gdLst/>
              <a:ahLst/>
              <a:cxnLst/>
              <a:rect l="l" t="t" r="r" b="b"/>
              <a:pathLst>
                <a:path h="36195">
                  <a:moveTo>
                    <a:pt x="-10636" y="17895"/>
                  </a:moveTo>
                  <a:lnTo>
                    <a:pt x="10636" y="17895"/>
                  </a:lnTo>
                </a:path>
              </a:pathLst>
            </a:custGeom>
            <a:ln w="35791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71"/>
            <p:cNvSpPr/>
            <p:nvPr/>
          </p:nvSpPr>
          <p:spPr>
            <a:xfrm>
              <a:off x="6921784" y="3537075"/>
              <a:ext cx="539115" cy="16510"/>
            </a:xfrm>
            <a:custGeom>
              <a:avLst/>
              <a:gdLst/>
              <a:ahLst/>
              <a:cxnLst/>
              <a:rect l="l" t="t" r="r" b="b"/>
              <a:pathLst>
                <a:path w="539115" h="16510">
                  <a:moveTo>
                    <a:pt x="16153" y="16156"/>
                  </a:moveTo>
                  <a:lnTo>
                    <a:pt x="522514" y="16156"/>
                  </a:lnTo>
                </a:path>
                <a:path w="539115" h="16510">
                  <a:moveTo>
                    <a:pt x="538667" y="0"/>
                  </a:moveTo>
                  <a:lnTo>
                    <a:pt x="0" y="0"/>
                  </a:lnTo>
                </a:path>
              </a:pathLst>
            </a:custGeom>
            <a:ln w="2127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72"/>
            <p:cNvSpPr/>
            <p:nvPr/>
          </p:nvSpPr>
          <p:spPr>
            <a:xfrm>
              <a:off x="6921784" y="3501284"/>
              <a:ext cx="0" cy="36195"/>
            </a:xfrm>
            <a:custGeom>
              <a:avLst/>
              <a:gdLst/>
              <a:ahLst/>
              <a:cxnLst/>
              <a:rect l="l" t="t" r="r" b="b"/>
              <a:pathLst>
                <a:path h="36195">
                  <a:moveTo>
                    <a:pt x="-10636" y="17895"/>
                  </a:moveTo>
                  <a:lnTo>
                    <a:pt x="10636" y="17895"/>
                  </a:lnTo>
                </a:path>
              </a:pathLst>
            </a:custGeom>
            <a:ln w="35791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73"/>
            <p:cNvSpPr/>
            <p:nvPr/>
          </p:nvSpPr>
          <p:spPr>
            <a:xfrm>
              <a:off x="6921784" y="3537075"/>
              <a:ext cx="561340" cy="177165"/>
            </a:xfrm>
            <a:custGeom>
              <a:avLst/>
              <a:gdLst/>
              <a:ahLst/>
              <a:cxnLst/>
              <a:rect l="l" t="t" r="r" b="b"/>
              <a:pathLst>
                <a:path w="561340" h="177164">
                  <a:moveTo>
                    <a:pt x="0" y="0"/>
                  </a:moveTo>
                  <a:lnTo>
                    <a:pt x="867" y="4799"/>
                  </a:lnTo>
                  <a:lnTo>
                    <a:pt x="3049" y="9601"/>
                  </a:lnTo>
                  <a:lnTo>
                    <a:pt x="6551" y="13107"/>
                  </a:lnTo>
                  <a:lnTo>
                    <a:pt x="11347" y="15281"/>
                  </a:lnTo>
                  <a:lnTo>
                    <a:pt x="16149" y="16156"/>
                  </a:lnTo>
                </a:path>
                <a:path w="561340" h="177164">
                  <a:moveTo>
                    <a:pt x="522514" y="16156"/>
                  </a:moveTo>
                  <a:lnTo>
                    <a:pt x="527314" y="15281"/>
                  </a:lnTo>
                  <a:lnTo>
                    <a:pt x="532116" y="13103"/>
                  </a:lnTo>
                  <a:lnTo>
                    <a:pt x="535612" y="9601"/>
                  </a:lnTo>
                  <a:lnTo>
                    <a:pt x="537790" y="4799"/>
                  </a:lnTo>
                  <a:lnTo>
                    <a:pt x="538667" y="0"/>
                  </a:lnTo>
                </a:path>
                <a:path w="561340" h="177164">
                  <a:moveTo>
                    <a:pt x="82494" y="74048"/>
                  </a:moveTo>
                  <a:lnTo>
                    <a:pt x="31083" y="163090"/>
                  </a:lnTo>
                </a:path>
                <a:path w="561340" h="177164">
                  <a:moveTo>
                    <a:pt x="509720" y="74048"/>
                  </a:moveTo>
                  <a:lnTo>
                    <a:pt x="561125" y="163090"/>
                  </a:lnTo>
                </a:path>
                <a:path w="561340" h="177164">
                  <a:moveTo>
                    <a:pt x="314780" y="176832"/>
                  </a:moveTo>
                  <a:lnTo>
                    <a:pt x="314780" y="74015"/>
                  </a:lnTo>
                </a:path>
              </a:pathLst>
            </a:custGeom>
            <a:ln w="21272">
              <a:solidFill>
                <a:srgbClr val="B2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8" name="object 74"/>
          <p:cNvSpPr txBox="1"/>
          <p:nvPr/>
        </p:nvSpPr>
        <p:spPr>
          <a:xfrm>
            <a:off x="7810689" y="3919626"/>
            <a:ext cx="292100" cy="1909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ЖКХ</a:t>
            </a:r>
          </a:p>
        </p:txBody>
      </p:sp>
      <p:sp>
        <p:nvSpPr>
          <p:cNvPr id="312" name="TextBox 311"/>
          <p:cNvSpPr txBox="1"/>
          <p:nvPr/>
        </p:nvSpPr>
        <p:spPr>
          <a:xfrm>
            <a:off x="3296367" y="1028840"/>
            <a:ext cx="57166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E31E24"/>
                </a:solidFill>
              </a:rPr>
              <a:t>ALB – </a:t>
            </a:r>
            <a:r>
              <a:rPr lang="ru-RU" sz="2800" b="1" dirty="0" smtClean="0">
                <a:solidFill>
                  <a:srgbClr val="E31E24"/>
                </a:solidFill>
              </a:rPr>
              <a:t>производитель светильников</a:t>
            </a:r>
          </a:p>
          <a:p>
            <a:pPr algn="ctr"/>
            <a:r>
              <a:rPr lang="ru-RU" sz="2800" b="1" dirty="0" smtClean="0">
                <a:solidFill>
                  <a:srgbClr val="E31E24"/>
                </a:solidFill>
              </a:rPr>
              <a:t>профессионального сегмента </a:t>
            </a:r>
            <a:r>
              <a:rPr lang="en-US" sz="2800" b="1" dirty="0" smtClean="0">
                <a:solidFill>
                  <a:srgbClr val="E31E24"/>
                </a:solidFill>
              </a:rPr>
              <a:t>B2B</a:t>
            </a:r>
            <a:endParaRPr lang="ru-RU" sz="2800" b="1" dirty="0">
              <a:solidFill>
                <a:srgbClr val="E31E24"/>
              </a:solidFill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1741902" y="2094389"/>
            <a:ext cx="155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Наружное</a:t>
            </a:r>
          </a:p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освещение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5040617" y="2120797"/>
            <a:ext cx="1627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Внутреннее</a:t>
            </a:r>
          </a:p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освещение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8883443" y="2145438"/>
            <a:ext cx="24761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Комплектующие и</a:t>
            </a:r>
          </a:p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Источники света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7589491" y="2262790"/>
            <a:ext cx="7344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ЖКХ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8"/>
          <a:stretch/>
        </p:blipFill>
        <p:spPr>
          <a:xfrm>
            <a:off x="3632673" y="4561252"/>
            <a:ext cx="2230917" cy="17511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2"/>
          <a:stretch/>
        </p:blipFill>
        <p:spPr>
          <a:xfrm>
            <a:off x="8987791" y="4560154"/>
            <a:ext cx="2260004" cy="17522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0" b="19980"/>
          <a:stretch/>
        </p:blipFill>
        <p:spPr>
          <a:xfrm>
            <a:off x="6323508" y="4557457"/>
            <a:ext cx="2232829" cy="17576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66" b="6249"/>
          <a:stretch/>
        </p:blipFill>
        <p:spPr>
          <a:xfrm>
            <a:off x="958282" y="4574928"/>
            <a:ext cx="2214473" cy="17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8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Рисунок 3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131" y="3532432"/>
            <a:ext cx="2073520" cy="29318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694" y="3532433"/>
            <a:ext cx="2073275" cy="2931845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306789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Уникальные технологии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1897426" y="1028840"/>
            <a:ext cx="85145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E31E24"/>
                </a:solidFill>
              </a:rPr>
              <a:t>Качество – важное </a:t>
            </a:r>
            <a:r>
              <a:rPr lang="ru-RU" sz="2800" b="1" dirty="0">
                <a:solidFill>
                  <a:srgbClr val="E31E24"/>
                </a:solidFill>
              </a:rPr>
              <a:t>требование к светотехнической </a:t>
            </a:r>
            <a:endParaRPr lang="ru-RU" sz="2800" b="1" dirty="0" smtClean="0">
              <a:solidFill>
                <a:srgbClr val="E31E24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E31E24"/>
                </a:solidFill>
              </a:rPr>
              <a:t>продукции</a:t>
            </a:r>
            <a:r>
              <a:rPr lang="ru-RU" sz="2800" b="1" dirty="0">
                <a:solidFill>
                  <a:srgbClr val="E31E24"/>
                </a:solidFill>
              </a:rPr>
              <a:t>, производимой под торговой маркой </a:t>
            </a:r>
            <a:r>
              <a:rPr lang="ru-RU" sz="2800" b="1" dirty="0" smtClean="0">
                <a:solidFill>
                  <a:srgbClr val="E31E24"/>
                </a:solidFill>
              </a:rPr>
              <a:t>ALB</a:t>
            </a:r>
            <a:endParaRPr lang="ru-RU" sz="2800" b="1" dirty="0">
              <a:solidFill>
                <a:srgbClr val="E31E2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885" y="2331889"/>
            <a:ext cx="761532" cy="9414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71646" y="2571804"/>
            <a:ext cx="688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</a:t>
            </a:r>
            <a:r>
              <a:rPr lang="ru-RU" sz="2400" b="1" dirty="0" smtClean="0">
                <a:solidFill>
                  <a:schemeClr val="bg1"/>
                </a:solidFill>
              </a:rPr>
              <a:t>С+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7426" y="2275096"/>
            <a:ext cx="2273699" cy="1054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ru-RU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Бездрайверная</a:t>
            </a:r>
            <a:endParaRPr lang="ru-RU" sz="2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ts val="2500"/>
              </a:lnSpc>
            </a:pP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хема включения</a:t>
            </a:r>
          </a:p>
          <a:p>
            <a:pPr algn="r">
              <a:lnSpc>
                <a:spcPts val="2500"/>
              </a:lnSpc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светодиодов</a:t>
            </a: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383" y="2446654"/>
            <a:ext cx="3219896" cy="71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1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Рисунок 3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2050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Штат компании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647609" y="1519447"/>
            <a:ext cx="53172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ALB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это команда 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вовлеченных,</a:t>
            </a:r>
          </a:p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инициативных 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профессионалов</a:t>
            </a:r>
          </a:p>
          <a:p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object 14"/>
          <p:cNvSpPr txBox="1"/>
          <p:nvPr/>
        </p:nvSpPr>
        <p:spPr>
          <a:xfrm>
            <a:off x="6506134" y="1086826"/>
            <a:ext cx="2084705" cy="423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95"/>
              </a:spcBef>
            </a:pPr>
            <a:r>
              <a:rPr sz="1550" spc="10" dirty="0">
                <a:solidFill>
                  <a:srgbClr val="727271"/>
                </a:solidFill>
                <a:latin typeface="Calibri"/>
                <a:cs typeface="Calibri"/>
              </a:rPr>
              <a:t>Динамика  численности</a:t>
            </a:r>
            <a:r>
              <a:rPr sz="1550" spc="-50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550" spc="10" dirty="0">
                <a:solidFill>
                  <a:srgbClr val="727271"/>
                </a:solidFill>
                <a:latin typeface="Calibri"/>
                <a:cs typeface="Calibri"/>
              </a:rPr>
              <a:t>персонала</a:t>
            </a:r>
            <a:endParaRPr sz="1550" dirty="0">
              <a:latin typeface="Calibri"/>
              <a:cs typeface="Calibri"/>
            </a:endParaRPr>
          </a:p>
        </p:txBody>
      </p:sp>
      <p:grpSp>
        <p:nvGrpSpPr>
          <p:cNvPr id="14" name="object 15"/>
          <p:cNvGrpSpPr/>
          <p:nvPr/>
        </p:nvGrpSpPr>
        <p:grpSpPr>
          <a:xfrm>
            <a:off x="6270489" y="1082227"/>
            <a:ext cx="4803775" cy="1859281"/>
            <a:chOff x="4784088" y="1152621"/>
            <a:chExt cx="4803775" cy="1859280"/>
          </a:xfrm>
        </p:grpSpPr>
        <p:sp>
          <p:nvSpPr>
            <p:cNvPr id="15" name="object 16"/>
            <p:cNvSpPr/>
            <p:nvPr/>
          </p:nvSpPr>
          <p:spPr>
            <a:xfrm>
              <a:off x="4787898" y="3007865"/>
              <a:ext cx="77470" cy="0"/>
            </a:xfrm>
            <a:custGeom>
              <a:avLst/>
              <a:gdLst/>
              <a:ahLst/>
              <a:cxnLst/>
              <a:rect l="l" t="t" r="r" b="b"/>
              <a:pathLst>
                <a:path w="77470">
                  <a:moveTo>
                    <a:pt x="0" y="0"/>
                  </a:moveTo>
                  <a:lnTo>
                    <a:pt x="76856" y="0"/>
                  </a:lnTo>
                </a:path>
              </a:pathLst>
            </a:custGeom>
            <a:ln w="7199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7"/>
            <p:cNvSpPr/>
            <p:nvPr/>
          </p:nvSpPr>
          <p:spPr>
            <a:xfrm>
              <a:off x="4787898" y="1156431"/>
              <a:ext cx="4796155" cy="1851660"/>
            </a:xfrm>
            <a:custGeom>
              <a:avLst/>
              <a:gdLst/>
              <a:ahLst/>
              <a:cxnLst/>
              <a:rect l="l" t="t" r="r" b="b"/>
              <a:pathLst>
                <a:path w="4796155" h="1851660">
                  <a:moveTo>
                    <a:pt x="0" y="1486357"/>
                  </a:moveTo>
                  <a:lnTo>
                    <a:pt x="76856" y="1486357"/>
                  </a:lnTo>
                </a:path>
                <a:path w="4796155" h="1851660">
                  <a:moveTo>
                    <a:pt x="0" y="1121277"/>
                  </a:moveTo>
                  <a:lnTo>
                    <a:pt x="76856" y="1121277"/>
                  </a:lnTo>
                </a:path>
                <a:path w="4796155" h="1851660">
                  <a:moveTo>
                    <a:pt x="0" y="756202"/>
                  </a:moveTo>
                  <a:lnTo>
                    <a:pt x="76856" y="756202"/>
                  </a:lnTo>
                </a:path>
                <a:path w="4796155" h="1851660">
                  <a:moveTo>
                    <a:pt x="0" y="391125"/>
                  </a:moveTo>
                  <a:lnTo>
                    <a:pt x="76856" y="391125"/>
                  </a:lnTo>
                </a:path>
                <a:path w="4796155" h="1851660">
                  <a:moveTo>
                    <a:pt x="0" y="26050"/>
                  </a:moveTo>
                  <a:lnTo>
                    <a:pt x="76856" y="26050"/>
                  </a:lnTo>
                </a:path>
                <a:path w="4796155" h="1851660">
                  <a:moveTo>
                    <a:pt x="0" y="0"/>
                  </a:moveTo>
                  <a:lnTo>
                    <a:pt x="0" y="1851444"/>
                  </a:lnTo>
                  <a:lnTo>
                    <a:pt x="4795747" y="1851444"/>
                  </a:lnTo>
                </a:path>
              </a:pathLst>
            </a:custGeom>
            <a:ln w="7199">
              <a:solidFill>
                <a:srgbClr val="7272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8"/>
            <p:cNvSpPr/>
            <p:nvPr/>
          </p:nvSpPr>
          <p:spPr>
            <a:xfrm>
              <a:off x="5060322" y="2652592"/>
              <a:ext cx="262255" cy="353060"/>
            </a:xfrm>
            <a:custGeom>
              <a:avLst/>
              <a:gdLst/>
              <a:ahLst/>
              <a:cxnLst/>
              <a:rect l="l" t="t" r="r" b="b"/>
              <a:pathLst>
                <a:path w="262254" h="353060">
                  <a:moveTo>
                    <a:pt x="261661" y="0"/>
                  </a:moveTo>
                  <a:lnTo>
                    <a:pt x="0" y="0"/>
                  </a:lnTo>
                  <a:lnTo>
                    <a:pt x="0" y="352901"/>
                  </a:lnTo>
                  <a:lnTo>
                    <a:pt x="261661" y="352901"/>
                  </a:lnTo>
                  <a:lnTo>
                    <a:pt x="261661" y="0"/>
                  </a:lnTo>
                  <a:close/>
                </a:path>
              </a:pathLst>
            </a:custGeom>
            <a:solidFill>
              <a:srgbClr val="007A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9"/>
            <p:cNvSpPr/>
            <p:nvPr/>
          </p:nvSpPr>
          <p:spPr>
            <a:xfrm>
              <a:off x="5544658" y="2333509"/>
              <a:ext cx="262255" cy="672465"/>
            </a:xfrm>
            <a:custGeom>
              <a:avLst/>
              <a:gdLst/>
              <a:ahLst/>
              <a:cxnLst/>
              <a:rect l="l" t="t" r="r" b="b"/>
              <a:pathLst>
                <a:path w="262254" h="672464">
                  <a:moveTo>
                    <a:pt x="261659" y="0"/>
                  </a:moveTo>
                  <a:lnTo>
                    <a:pt x="0" y="0"/>
                  </a:lnTo>
                  <a:lnTo>
                    <a:pt x="0" y="671983"/>
                  </a:lnTo>
                  <a:lnTo>
                    <a:pt x="261659" y="671983"/>
                  </a:lnTo>
                  <a:lnTo>
                    <a:pt x="261659" y="0"/>
                  </a:lnTo>
                  <a:close/>
                </a:path>
              </a:pathLst>
            </a:custGeom>
            <a:solidFill>
              <a:srgbClr val="FFB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0"/>
            <p:cNvSpPr/>
            <p:nvPr/>
          </p:nvSpPr>
          <p:spPr>
            <a:xfrm>
              <a:off x="6034528" y="2181103"/>
              <a:ext cx="262255" cy="824865"/>
            </a:xfrm>
            <a:custGeom>
              <a:avLst/>
              <a:gdLst/>
              <a:ahLst/>
              <a:cxnLst/>
              <a:rect l="l" t="t" r="r" b="b"/>
              <a:pathLst>
                <a:path w="262254" h="824864">
                  <a:moveTo>
                    <a:pt x="261651" y="0"/>
                  </a:moveTo>
                  <a:lnTo>
                    <a:pt x="0" y="0"/>
                  </a:lnTo>
                  <a:lnTo>
                    <a:pt x="0" y="824390"/>
                  </a:lnTo>
                  <a:lnTo>
                    <a:pt x="261651" y="824390"/>
                  </a:lnTo>
                  <a:lnTo>
                    <a:pt x="261651" y="0"/>
                  </a:lnTo>
                  <a:close/>
                </a:path>
              </a:pathLst>
            </a:custGeom>
            <a:solidFill>
              <a:srgbClr val="F57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1"/>
            <p:cNvSpPr/>
            <p:nvPr/>
          </p:nvSpPr>
          <p:spPr>
            <a:xfrm>
              <a:off x="6502241" y="2164449"/>
              <a:ext cx="262255" cy="841375"/>
            </a:xfrm>
            <a:custGeom>
              <a:avLst/>
              <a:gdLst/>
              <a:ahLst/>
              <a:cxnLst/>
              <a:rect l="l" t="t" r="r" b="b"/>
              <a:pathLst>
                <a:path w="262254" h="841375">
                  <a:moveTo>
                    <a:pt x="261654" y="0"/>
                  </a:moveTo>
                  <a:lnTo>
                    <a:pt x="0" y="0"/>
                  </a:lnTo>
                  <a:lnTo>
                    <a:pt x="0" y="841043"/>
                  </a:lnTo>
                  <a:lnTo>
                    <a:pt x="261654" y="841043"/>
                  </a:lnTo>
                  <a:lnTo>
                    <a:pt x="261654" y="0"/>
                  </a:lnTo>
                  <a:close/>
                </a:path>
              </a:pathLst>
            </a:custGeom>
            <a:solidFill>
              <a:srgbClr val="E73A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2"/>
          <p:cNvSpPr txBox="1"/>
          <p:nvPr/>
        </p:nvSpPr>
        <p:spPr>
          <a:xfrm>
            <a:off x="6576072" y="2587139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+18%</a:t>
            </a:r>
            <a:endParaRPr sz="1150" dirty="0">
              <a:latin typeface="Calibri"/>
              <a:cs typeface="Calibri"/>
            </a:endParaRPr>
          </a:p>
        </p:txBody>
      </p:sp>
      <p:sp>
        <p:nvSpPr>
          <p:cNvPr id="22" name="object 23"/>
          <p:cNvSpPr txBox="1"/>
          <p:nvPr/>
        </p:nvSpPr>
        <p:spPr>
          <a:xfrm>
            <a:off x="7065943" y="2399548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+50%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3" name="object 24"/>
          <p:cNvSpPr txBox="1"/>
          <p:nvPr/>
        </p:nvSpPr>
        <p:spPr>
          <a:xfrm>
            <a:off x="7539192" y="2244706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+15%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4" name="object 25"/>
          <p:cNvSpPr txBox="1"/>
          <p:nvPr/>
        </p:nvSpPr>
        <p:spPr>
          <a:xfrm>
            <a:off x="8020751" y="2149401"/>
            <a:ext cx="176972" cy="28194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+5%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5" name="object 26"/>
          <p:cNvSpPr txBox="1"/>
          <p:nvPr/>
        </p:nvSpPr>
        <p:spPr>
          <a:xfrm>
            <a:off x="6495234" y="2950098"/>
            <a:ext cx="4552315" cy="19817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01015" algn="l"/>
                <a:tab pos="996315" algn="l"/>
                <a:tab pos="1468755" algn="l"/>
                <a:tab pos="1912620" algn="l"/>
                <a:tab pos="2825115" algn="l"/>
                <a:tab pos="3320415" algn="l"/>
                <a:tab pos="3792854" algn="l"/>
                <a:tab pos="4236720" algn="l"/>
              </a:tabLst>
            </a:pP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2010	</a:t>
            </a:r>
            <a:r>
              <a:rPr lang="ru-RU" sz="1150" spc="10" dirty="0" smtClean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150" spc="10" dirty="0" smtClean="0">
                <a:solidFill>
                  <a:srgbClr val="727271"/>
                </a:solidFill>
                <a:latin typeface="Calibri"/>
                <a:cs typeface="Calibri"/>
              </a:rPr>
              <a:t>2011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	2012	2013	2014   </a:t>
            </a:r>
            <a:r>
              <a:rPr sz="1150" spc="-85" dirty="0">
                <a:solidFill>
                  <a:srgbClr val="727271"/>
                </a:solidFill>
                <a:latin typeface="Calibri"/>
                <a:cs typeface="Calibri"/>
              </a:rPr>
              <a:t> 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2015</a:t>
            </a:r>
            <a:r>
              <a:rPr sz="1150" dirty="0">
                <a:solidFill>
                  <a:srgbClr val="727271"/>
                </a:solidFill>
                <a:latin typeface="Calibri"/>
                <a:cs typeface="Calibri"/>
              </a:rPr>
              <a:t>	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2016</a:t>
            </a:r>
            <a:r>
              <a:rPr sz="1150" dirty="0">
                <a:solidFill>
                  <a:srgbClr val="727271"/>
                </a:solidFill>
                <a:latin typeface="Calibri"/>
                <a:cs typeface="Calibri"/>
              </a:rPr>
              <a:t>	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2017</a:t>
            </a:r>
            <a:r>
              <a:rPr sz="1150" dirty="0">
                <a:solidFill>
                  <a:srgbClr val="727271"/>
                </a:solidFill>
                <a:latin typeface="Calibri"/>
                <a:cs typeface="Calibri"/>
              </a:rPr>
              <a:t>	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2018</a:t>
            </a:r>
            <a:r>
              <a:rPr sz="1150" dirty="0">
                <a:solidFill>
                  <a:srgbClr val="727271"/>
                </a:solidFill>
                <a:latin typeface="Calibri"/>
                <a:cs typeface="Calibri"/>
              </a:rPr>
              <a:t>	</a:t>
            </a:r>
            <a:r>
              <a:rPr sz="1150" spc="10" dirty="0">
                <a:solidFill>
                  <a:srgbClr val="727271"/>
                </a:solidFill>
                <a:latin typeface="Calibri"/>
                <a:cs typeface="Calibri"/>
              </a:rPr>
              <a:t>2019</a:t>
            </a:r>
            <a:endParaRPr sz="1150" dirty="0">
              <a:latin typeface="Calibri"/>
              <a:cs typeface="Calibri"/>
            </a:endParaRPr>
          </a:p>
        </p:txBody>
      </p:sp>
      <p:sp>
        <p:nvSpPr>
          <p:cNvPr id="26" name="object 27"/>
          <p:cNvSpPr/>
          <p:nvPr/>
        </p:nvSpPr>
        <p:spPr>
          <a:xfrm>
            <a:off x="8431714" y="2035717"/>
            <a:ext cx="262255" cy="899794"/>
          </a:xfrm>
          <a:custGeom>
            <a:avLst/>
            <a:gdLst/>
            <a:ahLst/>
            <a:cxnLst/>
            <a:rect l="l" t="t" r="r" b="b"/>
            <a:pathLst>
              <a:path w="262254" h="899794">
                <a:moveTo>
                  <a:pt x="261655" y="0"/>
                </a:moveTo>
                <a:lnTo>
                  <a:pt x="0" y="0"/>
                </a:lnTo>
                <a:lnTo>
                  <a:pt x="0" y="899380"/>
                </a:lnTo>
                <a:lnTo>
                  <a:pt x="261655" y="899380"/>
                </a:lnTo>
                <a:lnTo>
                  <a:pt x="261655" y="0"/>
                </a:lnTo>
                <a:close/>
              </a:path>
            </a:pathLst>
          </a:custGeom>
          <a:solidFill>
            <a:srgbClr val="7272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8"/>
          <p:cNvSpPr txBox="1"/>
          <p:nvPr/>
        </p:nvSpPr>
        <p:spPr>
          <a:xfrm>
            <a:off x="8463823" y="2321088"/>
            <a:ext cx="176972" cy="28194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+5%</a:t>
            </a:r>
            <a:endParaRPr sz="1150">
              <a:latin typeface="Calibri"/>
              <a:cs typeface="Calibri"/>
            </a:endParaRPr>
          </a:p>
        </p:txBody>
      </p:sp>
      <p:grpSp>
        <p:nvGrpSpPr>
          <p:cNvPr id="28" name="object 29"/>
          <p:cNvGrpSpPr/>
          <p:nvPr/>
        </p:nvGrpSpPr>
        <p:grpSpPr>
          <a:xfrm>
            <a:off x="8832721" y="1751200"/>
            <a:ext cx="1703705" cy="1184275"/>
            <a:chOff x="7346322" y="1821593"/>
            <a:chExt cx="1703705" cy="1184275"/>
          </a:xfrm>
        </p:grpSpPr>
        <p:sp>
          <p:nvSpPr>
            <p:cNvPr id="29" name="object 30"/>
            <p:cNvSpPr/>
            <p:nvPr/>
          </p:nvSpPr>
          <p:spPr>
            <a:xfrm>
              <a:off x="7346322" y="2169331"/>
              <a:ext cx="262255" cy="836294"/>
            </a:xfrm>
            <a:custGeom>
              <a:avLst/>
              <a:gdLst/>
              <a:ahLst/>
              <a:cxnLst/>
              <a:rect l="l" t="t" r="r" b="b"/>
              <a:pathLst>
                <a:path w="262254" h="836294">
                  <a:moveTo>
                    <a:pt x="261661" y="0"/>
                  </a:moveTo>
                  <a:lnTo>
                    <a:pt x="0" y="0"/>
                  </a:lnTo>
                  <a:lnTo>
                    <a:pt x="0" y="836161"/>
                  </a:lnTo>
                  <a:lnTo>
                    <a:pt x="261661" y="836161"/>
                  </a:lnTo>
                  <a:lnTo>
                    <a:pt x="261661" y="0"/>
                  </a:lnTo>
                  <a:close/>
                </a:path>
              </a:pathLst>
            </a:custGeom>
            <a:solidFill>
              <a:srgbClr val="007A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1"/>
            <p:cNvSpPr/>
            <p:nvPr/>
          </p:nvSpPr>
          <p:spPr>
            <a:xfrm>
              <a:off x="7830658" y="2045430"/>
              <a:ext cx="262255" cy="960119"/>
            </a:xfrm>
            <a:custGeom>
              <a:avLst/>
              <a:gdLst/>
              <a:ahLst/>
              <a:cxnLst/>
              <a:rect l="l" t="t" r="r" b="b"/>
              <a:pathLst>
                <a:path w="262254" h="960119">
                  <a:moveTo>
                    <a:pt x="261659" y="0"/>
                  </a:moveTo>
                  <a:lnTo>
                    <a:pt x="0" y="0"/>
                  </a:lnTo>
                  <a:lnTo>
                    <a:pt x="0" y="960062"/>
                  </a:lnTo>
                  <a:lnTo>
                    <a:pt x="261659" y="960062"/>
                  </a:lnTo>
                  <a:lnTo>
                    <a:pt x="261659" y="0"/>
                  </a:lnTo>
                  <a:close/>
                </a:path>
              </a:pathLst>
            </a:custGeom>
            <a:solidFill>
              <a:srgbClr val="FFB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2"/>
            <p:cNvSpPr/>
            <p:nvPr/>
          </p:nvSpPr>
          <p:spPr>
            <a:xfrm>
              <a:off x="8320528" y="1964466"/>
              <a:ext cx="262255" cy="1041400"/>
            </a:xfrm>
            <a:custGeom>
              <a:avLst/>
              <a:gdLst/>
              <a:ahLst/>
              <a:cxnLst/>
              <a:rect l="l" t="t" r="r" b="b"/>
              <a:pathLst>
                <a:path w="262254" h="1041400">
                  <a:moveTo>
                    <a:pt x="261651" y="0"/>
                  </a:moveTo>
                  <a:lnTo>
                    <a:pt x="0" y="0"/>
                  </a:lnTo>
                  <a:lnTo>
                    <a:pt x="0" y="1041026"/>
                  </a:lnTo>
                  <a:lnTo>
                    <a:pt x="261651" y="1041026"/>
                  </a:lnTo>
                  <a:lnTo>
                    <a:pt x="261651" y="0"/>
                  </a:lnTo>
                  <a:close/>
                </a:path>
              </a:pathLst>
            </a:custGeom>
            <a:solidFill>
              <a:srgbClr val="F57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3"/>
            <p:cNvSpPr/>
            <p:nvPr/>
          </p:nvSpPr>
          <p:spPr>
            <a:xfrm>
              <a:off x="8788241" y="1821593"/>
              <a:ext cx="262255" cy="1184275"/>
            </a:xfrm>
            <a:custGeom>
              <a:avLst/>
              <a:gdLst/>
              <a:ahLst/>
              <a:cxnLst/>
              <a:rect l="l" t="t" r="r" b="b"/>
              <a:pathLst>
                <a:path w="262254" h="1184275">
                  <a:moveTo>
                    <a:pt x="261654" y="0"/>
                  </a:moveTo>
                  <a:lnTo>
                    <a:pt x="0" y="0"/>
                  </a:lnTo>
                  <a:lnTo>
                    <a:pt x="0" y="1183900"/>
                  </a:lnTo>
                  <a:lnTo>
                    <a:pt x="261654" y="1183900"/>
                  </a:lnTo>
                  <a:lnTo>
                    <a:pt x="261654" y="0"/>
                  </a:lnTo>
                  <a:close/>
                </a:path>
              </a:pathLst>
            </a:custGeom>
            <a:solidFill>
              <a:srgbClr val="E73A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4"/>
          <p:cNvSpPr txBox="1"/>
          <p:nvPr/>
        </p:nvSpPr>
        <p:spPr>
          <a:xfrm>
            <a:off x="8862073" y="2352214"/>
            <a:ext cx="176972" cy="253365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-5%</a:t>
            </a:r>
            <a:endParaRPr sz="1150" dirty="0">
              <a:latin typeface="Calibri"/>
              <a:cs typeface="Calibri"/>
            </a:endParaRPr>
          </a:p>
        </p:txBody>
      </p:sp>
      <p:sp>
        <p:nvSpPr>
          <p:cNvPr id="34" name="object 35"/>
          <p:cNvSpPr txBox="1"/>
          <p:nvPr/>
        </p:nvSpPr>
        <p:spPr>
          <a:xfrm>
            <a:off x="9351943" y="2144752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+20%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35" name="object 36"/>
          <p:cNvSpPr txBox="1"/>
          <p:nvPr/>
        </p:nvSpPr>
        <p:spPr>
          <a:xfrm>
            <a:off x="9825192" y="2219617"/>
            <a:ext cx="176972" cy="28194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+7%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36" name="object 37"/>
          <p:cNvSpPr txBox="1"/>
          <p:nvPr/>
        </p:nvSpPr>
        <p:spPr>
          <a:xfrm>
            <a:off x="10306750" y="2144752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+20%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37" name="object 38"/>
          <p:cNvSpPr/>
          <p:nvPr/>
        </p:nvSpPr>
        <p:spPr>
          <a:xfrm>
            <a:off x="10717713" y="1632186"/>
            <a:ext cx="262255" cy="1303020"/>
          </a:xfrm>
          <a:custGeom>
            <a:avLst/>
            <a:gdLst/>
            <a:ahLst/>
            <a:cxnLst/>
            <a:rect l="l" t="t" r="r" b="b"/>
            <a:pathLst>
              <a:path w="262254" h="1303020">
                <a:moveTo>
                  <a:pt x="261655" y="0"/>
                </a:moveTo>
                <a:lnTo>
                  <a:pt x="0" y="0"/>
                </a:lnTo>
                <a:lnTo>
                  <a:pt x="0" y="1302912"/>
                </a:lnTo>
                <a:lnTo>
                  <a:pt x="261655" y="1302912"/>
                </a:lnTo>
                <a:lnTo>
                  <a:pt x="261655" y="0"/>
                </a:lnTo>
                <a:close/>
              </a:path>
            </a:pathLst>
          </a:custGeom>
          <a:solidFill>
            <a:srgbClr val="7272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9"/>
          <p:cNvSpPr txBox="1"/>
          <p:nvPr/>
        </p:nvSpPr>
        <p:spPr>
          <a:xfrm>
            <a:off x="10749823" y="2144752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>
                <a:solidFill>
                  <a:srgbClr val="FEFEFE"/>
                </a:solidFill>
                <a:latin typeface="Calibri"/>
                <a:cs typeface="Calibri"/>
              </a:rPr>
              <a:t>+10%</a:t>
            </a:r>
            <a:endParaRPr sz="1150" dirty="0">
              <a:latin typeface="Calibri"/>
              <a:cs typeface="Calibri"/>
            </a:endParaRPr>
          </a:p>
        </p:txBody>
      </p:sp>
      <p:grpSp>
        <p:nvGrpSpPr>
          <p:cNvPr id="39" name="object 40"/>
          <p:cNvGrpSpPr/>
          <p:nvPr/>
        </p:nvGrpSpPr>
        <p:grpSpPr>
          <a:xfrm>
            <a:off x="2301424" y="5062389"/>
            <a:ext cx="904642" cy="841919"/>
            <a:chOff x="1300029" y="5255259"/>
            <a:chExt cx="1002665" cy="1061720"/>
          </a:xfrm>
        </p:grpSpPr>
        <p:sp>
          <p:nvSpPr>
            <p:cNvPr id="40" name="object 41"/>
            <p:cNvSpPr/>
            <p:nvPr/>
          </p:nvSpPr>
          <p:spPr>
            <a:xfrm>
              <a:off x="1300029" y="5480731"/>
              <a:ext cx="1001394" cy="835660"/>
            </a:xfrm>
            <a:custGeom>
              <a:avLst/>
              <a:gdLst/>
              <a:ahLst/>
              <a:cxnLst/>
              <a:rect l="l" t="t" r="r" b="b"/>
              <a:pathLst>
                <a:path w="1001394" h="835660">
                  <a:moveTo>
                    <a:pt x="559706" y="813203"/>
                  </a:moveTo>
                  <a:lnTo>
                    <a:pt x="560057" y="814070"/>
                  </a:lnTo>
                  <a:lnTo>
                    <a:pt x="572726" y="826770"/>
                  </a:lnTo>
                  <a:lnTo>
                    <a:pt x="579333" y="831850"/>
                  </a:lnTo>
                  <a:lnTo>
                    <a:pt x="587670" y="835660"/>
                  </a:lnTo>
                  <a:lnTo>
                    <a:pt x="614317" y="835660"/>
                  </a:lnTo>
                  <a:lnTo>
                    <a:pt x="617088" y="834390"/>
                  </a:lnTo>
                  <a:lnTo>
                    <a:pt x="629605" y="829310"/>
                  </a:lnTo>
                  <a:lnTo>
                    <a:pt x="635391" y="824307"/>
                  </a:lnTo>
                  <a:lnTo>
                    <a:pt x="559706" y="813203"/>
                  </a:lnTo>
                  <a:close/>
                </a:path>
                <a:path w="1001394" h="835660">
                  <a:moveTo>
                    <a:pt x="690039" y="832325"/>
                  </a:moveTo>
                  <a:lnTo>
                    <a:pt x="704029" y="835660"/>
                  </a:lnTo>
                  <a:lnTo>
                    <a:pt x="712766" y="835660"/>
                  </a:lnTo>
                  <a:lnTo>
                    <a:pt x="690039" y="832325"/>
                  </a:lnTo>
                  <a:close/>
                </a:path>
                <a:path w="1001394" h="835660">
                  <a:moveTo>
                    <a:pt x="659599" y="777240"/>
                  </a:moveTo>
                  <a:lnTo>
                    <a:pt x="653880" y="777240"/>
                  </a:lnTo>
                  <a:lnTo>
                    <a:pt x="653801" y="782320"/>
                  </a:lnTo>
                  <a:lnTo>
                    <a:pt x="652167" y="797560"/>
                  </a:lnTo>
                  <a:lnTo>
                    <a:pt x="647541" y="810260"/>
                  </a:lnTo>
                  <a:lnTo>
                    <a:pt x="639888" y="820420"/>
                  </a:lnTo>
                  <a:lnTo>
                    <a:pt x="635391" y="824307"/>
                  </a:lnTo>
                  <a:lnTo>
                    <a:pt x="690039" y="832325"/>
                  </a:lnTo>
                  <a:lnTo>
                    <a:pt x="688044" y="831850"/>
                  </a:lnTo>
                  <a:lnTo>
                    <a:pt x="674162" y="821690"/>
                  </a:lnTo>
                  <a:lnTo>
                    <a:pt x="664197" y="807720"/>
                  </a:lnTo>
                  <a:lnTo>
                    <a:pt x="659961" y="792480"/>
                  </a:lnTo>
                  <a:lnTo>
                    <a:pt x="659599" y="777240"/>
                  </a:lnTo>
                  <a:close/>
                </a:path>
                <a:path w="1001394" h="835660">
                  <a:moveTo>
                    <a:pt x="632922" y="0"/>
                  </a:moveTo>
                  <a:lnTo>
                    <a:pt x="625799" y="1270"/>
                  </a:lnTo>
                  <a:lnTo>
                    <a:pt x="617522" y="5080"/>
                  </a:lnTo>
                  <a:lnTo>
                    <a:pt x="609538" y="7620"/>
                  </a:lnTo>
                  <a:lnTo>
                    <a:pt x="603294" y="11430"/>
                  </a:lnTo>
                  <a:lnTo>
                    <a:pt x="596928" y="13970"/>
                  </a:lnTo>
                  <a:lnTo>
                    <a:pt x="590722" y="17780"/>
                  </a:lnTo>
                  <a:lnTo>
                    <a:pt x="584879" y="22860"/>
                  </a:lnTo>
                  <a:lnTo>
                    <a:pt x="579598" y="26670"/>
                  </a:lnTo>
                  <a:lnTo>
                    <a:pt x="568381" y="35560"/>
                  </a:lnTo>
                  <a:lnTo>
                    <a:pt x="563867" y="38100"/>
                  </a:lnTo>
                  <a:lnTo>
                    <a:pt x="561012" y="40640"/>
                  </a:lnTo>
                  <a:lnTo>
                    <a:pt x="556648" y="44450"/>
                  </a:lnTo>
                  <a:lnTo>
                    <a:pt x="534217" y="62230"/>
                  </a:lnTo>
                  <a:lnTo>
                    <a:pt x="530322" y="64770"/>
                  </a:lnTo>
                  <a:lnTo>
                    <a:pt x="490802" y="100330"/>
                  </a:lnTo>
                  <a:lnTo>
                    <a:pt x="457314" y="133350"/>
                  </a:lnTo>
                  <a:lnTo>
                    <a:pt x="422562" y="165100"/>
                  </a:lnTo>
                  <a:lnTo>
                    <a:pt x="386269" y="187960"/>
                  </a:lnTo>
                  <a:lnTo>
                    <a:pt x="348155" y="198120"/>
                  </a:lnTo>
                  <a:lnTo>
                    <a:pt x="340068" y="199390"/>
                  </a:lnTo>
                  <a:lnTo>
                    <a:pt x="330529" y="199390"/>
                  </a:lnTo>
                  <a:lnTo>
                    <a:pt x="299820" y="203200"/>
                  </a:lnTo>
                  <a:lnTo>
                    <a:pt x="278989" y="220980"/>
                  </a:lnTo>
                  <a:lnTo>
                    <a:pt x="271005" y="246380"/>
                  </a:lnTo>
                  <a:lnTo>
                    <a:pt x="278840" y="273050"/>
                  </a:lnTo>
                  <a:lnTo>
                    <a:pt x="236064" y="275590"/>
                  </a:lnTo>
                  <a:lnTo>
                    <a:pt x="197843" y="283210"/>
                  </a:lnTo>
                  <a:lnTo>
                    <a:pt x="128122" y="313690"/>
                  </a:lnTo>
                  <a:lnTo>
                    <a:pt x="91548" y="341630"/>
                  </a:lnTo>
                  <a:lnTo>
                    <a:pt x="59881" y="374650"/>
                  </a:lnTo>
                  <a:lnTo>
                    <a:pt x="33774" y="414020"/>
                  </a:lnTo>
                  <a:lnTo>
                    <a:pt x="31704" y="417830"/>
                  </a:lnTo>
                  <a:lnTo>
                    <a:pt x="30375" y="419100"/>
                  </a:lnTo>
                  <a:lnTo>
                    <a:pt x="25126" y="430530"/>
                  </a:lnTo>
                  <a:lnTo>
                    <a:pt x="23313" y="434340"/>
                  </a:lnTo>
                  <a:lnTo>
                    <a:pt x="18226" y="445770"/>
                  </a:lnTo>
                  <a:lnTo>
                    <a:pt x="6842" y="482600"/>
                  </a:lnTo>
                  <a:lnTo>
                    <a:pt x="69" y="530860"/>
                  </a:lnTo>
                  <a:lnTo>
                    <a:pt x="0" y="534670"/>
                  </a:lnTo>
                  <a:lnTo>
                    <a:pt x="1900" y="579120"/>
                  </a:lnTo>
                  <a:lnTo>
                    <a:pt x="12120" y="626110"/>
                  </a:lnTo>
                  <a:lnTo>
                    <a:pt x="29802" y="669290"/>
                  </a:lnTo>
                  <a:lnTo>
                    <a:pt x="54127" y="708660"/>
                  </a:lnTo>
                  <a:lnTo>
                    <a:pt x="84743" y="742950"/>
                  </a:lnTo>
                  <a:lnTo>
                    <a:pt x="93170" y="751840"/>
                  </a:lnTo>
                  <a:lnTo>
                    <a:pt x="102112" y="758190"/>
                  </a:lnTo>
                  <a:lnTo>
                    <a:pt x="111457" y="765810"/>
                  </a:lnTo>
                  <a:lnTo>
                    <a:pt x="121095" y="772160"/>
                  </a:lnTo>
                  <a:lnTo>
                    <a:pt x="127978" y="775970"/>
                  </a:lnTo>
                  <a:lnTo>
                    <a:pt x="133325" y="779780"/>
                  </a:lnTo>
                  <a:lnTo>
                    <a:pt x="154910" y="791210"/>
                  </a:lnTo>
                  <a:lnTo>
                    <a:pt x="162258" y="795020"/>
                  </a:lnTo>
                  <a:lnTo>
                    <a:pt x="201289" y="808990"/>
                  </a:lnTo>
                  <a:lnTo>
                    <a:pt x="242587" y="816610"/>
                  </a:lnTo>
                  <a:lnTo>
                    <a:pt x="284713" y="817880"/>
                  </a:lnTo>
                  <a:lnTo>
                    <a:pt x="326227" y="812800"/>
                  </a:lnTo>
                  <a:lnTo>
                    <a:pt x="357439" y="803910"/>
                  </a:lnTo>
                  <a:lnTo>
                    <a:pt x="385541" y="793750"/>
                  </a:lnTo>
                  <a:lnTo>
                    <a:pt x="394459" y="788959"/>
                  </a:lnTo>
                  <a:lnTo>
                    <a:pt x="340549" y="781050"/>
                  </a:lnTo>
                  <a:lnTo>
                    <a:pt x="266932" y="781050"/>
                  </a:lnTo>
                  <a:lnTo>
                    <a:pt x="267690" y="777240"/>
                  </a:lnTo>
                  <a:lnTo>
                    <a:pt x="226871" y="777240"/>
                  </a:lnTo>
                  <a:lnTo>
                    <a:pt x="209020" y="773430"/>
                  </a:lnTo>
                  <a:lnTo>
                    <a:pt x="165159" y="755650"/>
                  </a:lnTo>
                  <a:lnTo>
                    <a:pt x="165159" y="754380"/>
                  </a:lnTo>
                  <a:lnTo>
                    <a:pt x="171157" y="749300"/>
                  </a:lnTo>
                  <a:lnTo>
                    <a:pt x="174009" y="742950"/>
                  </a:lnTo>
                  <a:lnTo>
                    <a:pt x="174332" y="739140"/>
                  </a:lnTo>
                  <a:lnTo>
                    <a:pt x="138084" y="739140"/>
                  </a:lnTo>
                  <a:lnTo>
                    <a:pt x="136392" y="737870"/>
                  </a:lnTo>
                  <a:lnTo>
                    <a:pt x="135841" y="737870"/>
                  </a:lnTo>
                  <a:lnTo>
                    <a:pt x="134699" y="736600"/>
                  </a:lnTo>
                  <a:lnTo>
                    <a:pt x="135850" y="736600"/>
                  </a:lnTo>
                  <a:lnTo>
                    <a:pt x="135924" y="703580"/>
                  </a:lnTo>
                  <a:lnTo>
                    <a:pt x="99106" y="703580"/>
                  </a:lnTo>
                  <a:lnTo>
                    <a:pt x="87897" y="692150"/>
                  </a:lnTo>
                  <a:lnTo>
                    <a:pt x="63831" y="654050"/>
                  </a:lnTo>
                  <a:lnTo>
                    <a:pt x="46093" y="610870"/>
                  </a:lnTo>
                  <a:lnTo>
                    <a:pt x="36562" y="551180"/>
                  </a:lnTo>
                  <a:lnTo>
                    <a:pt x="36574" y="547370"/>
                  </a:lnTo>
                  <a:lnTo>
                    <a:pt x="39829" y="508000"/>
                  </a:lnTo>
                  <a:lnTo>
                    <a:pt x="50521" y="467360"/>
                  </a:lnTo>
                  <a:lnTo>
                    <a:pt x="78155" y="411480"/>
                  </a:lnTo>
                  <a:lnTo>
                    <a:pt x="105562" y="379730"/>
                  </a:lnTo>
                  <a:lnTo>
                    <a:pt x="134829" y="354330"/>
                  </a:lnTo>
                  <a:lnTo>
                    <a:pt x="173960" y="331470"/>
                  </a:lnTo>
                  <a:lnTo>
                    <a:pt x="216212" y="317500"/>
                  </a:lnTo>
                  <a:lnTo>
                    <a:pt x="260351" y="309880"/>
                  </a:lnTo>
                  <a:lnTo>
                    <a:pt x="409067" y="309880"/>
                  </a:lnTo>
                  <a:lnTo>
                    <a:pt x="395750" y="302260"/>
                  </a:lnTo>
                  <a:lnTo>
                    <a:pt x="377382" y="294640"/>
                  </a:lnTo>
                  <a:lnTo>
                    <a:pt x="378260" y="293370"/>
                  </a:lnTo>
                  <a:lnTo>
                    <a:pt x="376997" y="293370"/>
                  </a:lnTo>
                  <a:lnTo>
                    <a:pt x="380015" y="290830"/>
                  </a:lnTo>
                  <a:lnTo>
                    <a:pt x="387135" y="290830"/>
                  </a:lnTo>
                  <a:lnTo>
                    <a:pt x="415299" y="283210"/>
                  </a:lnTo>
                  <a:lnTo>
                    <a:pt x="471185" y="251460"/>
                  </a:lnTo>
                  <a:lnTo>
                    <a:pt x="508405" y="220980"/>
                  </a:lnTo>
                  <a:lnTo>
                    <a:pt x="521823" y="207010"/>
                  </a:lnTo>
                  <a:lnTo>
                    <a:pt x="534294" y="195580"/>
                  </a:lnTo>
                  <a:lnTo>
                    <a:pt x="541968" y="189230"/>
                  </a:lnTo>
                  <a:lnTo>
                    <a:pt x="635974" y="189230"/>
                  </a:lnTo>
                  <a:lnTo>
                    <a:pt x="650187" y="93980"/>
                  </a:lnTo>
                  <a:lnTo>
                    <a:pt x="651252" y="87630"/>
                  </a:lnTo>
                  <a:lnTo>
                    <a:pt x="652379" y="80010"/>
                  </a:lnTo>
                  <a:lnTo>
                    <a:pt x="653624" y="73660"/>
                  </a:lnTo>
                  <a:lnTo>
                    <a:pt x="655044" y="67310"/>
                  </a:lnTo>
                  <a:lnTo>
                    <a:pt x="655948" y="62230"/>
                  </a:lnTo>
                  <a:lnTo>
                    <a:pt x="655980" y="55880"/>
                  </a:lnTo>
                  <a:lnTo>
                    <a:pt x="657344" y="46990"/>
                  </a:lnTo>
                  <a:lnTo>
                    <a:pt x="657794" y="41910"/>
                  </a:lnTo>
                  <a:lnTo>
                    <a:pt x="658903" y="36830"/>
                  </a:lnTo>
                  <a:lnTo>
                    <a:pt x="756779" y="36830"/>
                  </a:lnTo>
                  <a:lnTo>
                    <a:pt x="744449" y="27940"/>
                  </a:lnTo>
                  <a:lnTo>
                    <a:pt x="659170" y="27940"/>
                  </a:lnTo>
                  <a:lnTo>
                    <a:pt x="654681" y="22860"/>
                  </a:lnTo>
                  <a:lnTo>
                    <a:pt x="637343" y="5080"/>
                  </a:lnTo>
                  <a:lnTo>
                    <a:pt x="632922" y="0"/>
                  </a:lnTo>
                  <a:close/>
                </a:path>
                <a:path w="1001394" h="835660">
                  <a:moveTo>
                    <a:pt x="551842" y="777240"/>
                  </a:moveTo>
                  <a:lnTo>
                    <a:pt x="415106" y="777240"/>
                  </a:lnTo>
                  <a:lnTo>
                    <a:pt x="411546" y="779780"/>
                  </a:lnTo>
                  <a:lnTo>
                    <a:pt x="394459" y="788959"/>
                  </a:lnTo>
                  <a:lnTo>
                    <a:pt x="559706" y="813203"/>
                  </a:lnTo>
                  <a:lnTo>
                    <a:pt x="553876" y="798830"/>
                  </a:lnTo>
                  <a:lnTo>
                    <a:pt x="551867" y="781050"/>
                  </a:lnTo>
                  <a:lnTo>
                    <a:pt x="551842" y="777240"/>
                  </a:lnTo>
                  <a:close/>
                </a:path>
                <a:path w="1001394" h="835660">
                  <a:moveTo>
                    <a:pt x="314581" y="754380"/>
                  </a:moveTo>
                  <a:lnTo>
                    <a:pt x="271130" y="754380"/>
                  </a:lnTo>
                  <a:lnTo>
                    <a:pt x="271163" y="763270"/>
                  </a:lnTo>
                  <a:lnTo>
                    <a:pt x="272066" y="773430"/>
                  </a:lnTo>
                  <a:lnTo>
                    <a:pt x="274524" y="781050"/>
                  </a:lnTo>
                  <a:lnTo>
                    <a:pt x="340549" y="781050"/>
                  </a:lnTo>
                  <a:lnTo>
                    <a:pt x="314581" y="777240"/>
                  </a:lnTo>
                  <a:lnTo>
                    <a:pt x="314581" y="754380"/>
                  </a:lnTo>
                  <a:close/>
                </a:path>
                <a:path w="1001394" h="835660">
                  <a:moveTo>
                    <a:pt x="270196" y="754380"/>
                  </a:moveTo>
                  <a:lnTo>
                    <a:pt x="225787" y="754380"/>
                  </a:lnTo>
                  <a:lnTo>
                    <a:pt x="225723" y="765810"/>
                  </a:lnTo>
                  <a:lnTo>
                    <a:pt x="225906" y="772160"/>
                  </a:lnTo>
                  <a:lnTo>
                    <a:pt x="226763" y="772160"/>
                  </a:lnTo>
                  <a:lnTo>
                    <a:pt x="226871" y="777240"/>
                  </a:lnTo>
                  <a:lnTo>
                    <a:pt x="267690" y="777240"/>
                  </a:lnTo>
                  <a:lnTo>
                    <a:pt x="269714" y="767080"/>
                  </a:lnTo>
                  <a:lnTo>
                    <a:pt x="270196" y="754380"/>
                  </a:lnTo>
                  <a:close/>
                </a:path>
                <a:path w="1001394" h="835660">
                  <a:moveTo>
                    <a:pt x="446171" y="754380"/>
                  </a:moveTo>
                  <a:lnTo>
                    <a:pt x="375402" y="754380"/>
                  </a:lnTo>
                  <a:lnTo>
                    <a:pt x="378459" y="755650"/>
                  </a:lnTo>
                  <a:lnTo>
                    <a:pt x="368862" y="759460"/>
                  </a:lnTo>
                  <a:lnTo>
                    <a:pt x="352037" y="767080"/>
                  </a:lnTo>
                  <a:lnTo>
                    <a:pt x="332454" y="773430"/>
                  </a:lnTo>
                  <a:lnTo>
                    <a:pt x="314581" y="777240"/>
                  </a:lnTo>
                  <a:lnTo>
                    <a:pt x="415106" y="777240"/>
                  </a:lnTo>
                  <a:lnTo>
                    <a:pt x="436466" y="762000"/>
                  </a:lnTo>
                  <a:lnTo>
                    <a:pt x="446171" y="754380"/>
                  </a:lnTo>
                  <a:close/>
                </a:path>
                <a:path w="1001394" h="835660">
                  <a:moveTo>
                    <a:pt x="653950" y="754380"/>
                  </a:moveTo>
                  <a:lnTo>
                    <a:pt x="551713" y="754380"/>
                  </a:lnTo>
                  <a:lnTo>
                    <a:pt x="551721" y="759460"/>
                  </a:lnTo>
                  <a:lnTo>
                    <a:pt x="551842" y="777240"/>
                  </a:lnTo>
                  <a:lnTo>
                    <a:pt x="653880" y="777240"/>
                  </a:lnTo>
                  <a:lnTo>
                    <a:pt x="653998" y="769620"/>
                  </a:lnTo>
                  <a:lnTo>
                    <a:pt x="653950" y="754380"/>
                  </a:lnTo>
                  <a:close/>
                </a:path>
                <a:path w="1001394" h="835660">
                  <a:moveTo>
                    <a:pt x="762242" y="754380"/>
                  </a:moveTo>
                  <a:lnTo>
                    <a:pt x="659466" y="754380"/>
                  </a:lnTo>
                  <a:lnTo>
                    <a:pt x="659478" y="772160"/>
                  </a:lnTo>
                  <a:lnTo>
                    <a:pt x="659599" y="777240"/>
                  </a:lnTo>
                  <a:lnTo>
                    <a:pt x="761815" y="777240"/>
                  </a:lnTo>
                  <a:lnTo>
                    <a:pt x="762192" y="765810"/>
                  </a:lnTo>
                  <a:lnTo>
                    <a:pt x="762242" y="754380"/>
                  </a:lnTo>
                  <a:close/>
                </a:path>
                <a:path w="1001394" h="835660">
                  <a:moveTo>
                    <a:pt x="225787" y="750840"/>
                  </a:moveTo>
                  <a:lnTo>
                    <a:pt x="165159" y="754380"/>
                  </a:lnTo>
                  <a:lnTo>
                    <a:pt x="225787" y="754380"/>
                  </a:lnTo>
                  <a:lnTo>
                    <a:pt x="225787" y="750840"/>
                  </a:lnTo>
                  <a:close/>
                </a:path>
                <a:path w="1001394" h="835660">
                  <a:moveTo>
                    <a:pt x="271194" y="748189"/>
                  </a:moveTo>
                  <a:lnTo>
                    <a:pt x="270429" y="748234"/>
                  </a:lnTo>
                  <a:lnTo>
                    <a:pt x="270196" y="754380"/>
                  </a:lnTo>
                  <a:lnTo>
                    <a:pt x="271130" y="754380"/>
                  </a:lnTo>
                  <a:lnTo>
                    <a:pt x="271194" y="748189"/>
                  </a:lnTo>
                  <a:close/>
                </a:path>
                <a:path w="1001394" h="835660">
                  <a:moveTo>
                    <a:pt x="367925" y="742542"/>
                  </a:moveTo>
                  <a:lnTo>
                    <a:pt x="314581" y="745656"/>
                  </a:lnTo>
                  <a:lnTo>
                    <a:pt x="314581" y="754380"/>
                  </a:lnTo>
                  <a:lnTo>
                    <a:pt x="375402" y="754380"/>
                  </a:lnTo>
                  <a:lnTo>
                    <a:pt x="374375" y="753110"/>
                  </a:lnTo>
                  <a:lnTo>
                    <a:pt x="374193" y="753110"/>
                  </a:lnTo>
                  <a:lnTo>
                    <a:pt x="371061" y="750570"/>
                  </a:lnTo>
                  <a:lnTo>
                    <a:pt x="368764" y="746760"/>
                  </a:lnTo>
                  <a:lnTo>
                    <a:pt x="368116" y="745490"/>
                  </a:lnTo>
                  <a:lnTo>
                    <a:pt x="367925" y="742542"/>
                  </a:lnTo>
                  <a:close/>
                </a:path>
                <a:path w="1001394" h="835660">
                  <a:moveTo>
                    <a:pt x="551713" y="740410"/>
                  </a:moveTo>
                  <a:lnTo>
                    <a:pt x="462262" y="740410"/>
                  </a:lnTo>
                  <a:lnTo>
                    <a:pt x="454258" y="748030"/>
                  </a:lnTo>
                  <a:lnTo>
                    <a:pt x="446171" y="754380"/>
                  </a:lnTo>
                  <a:lnTo>
                    <a:pt x="551713" y="754380"/>
                  </a:lnTo>
                  <a:lnTo>
                    <a:pt x="551713" y="740410"/>
                  </a:lnTo>
                  <a:close/>
                </a:path>
                <a:path w="1001394" h="835660">
                  <a:moveTo>
                    <a:pt x="659590" y="740410"/>
                  </a:moveTo>
                  <a:lnTo>
                    <a:pt x="653719" y="740410"/>
                  </a:lnTo>
                  <a:lnTo>
                    <a:pt x="653950" y="754380"/>
                  </a:lnTo>
                  <a:lnTo>
                    <a:pt x="659466" y="754380"/>
                  </a:lnTo>
                  <a:lnTo>
                    <a:pt x="659590" y="740410"/>
                  </a:lnTo>
                  <a:close/>
                </a:path>
                <a:path w="1001394" h="835660">
                  <a:moveTo>
                    <a:pt x="373347" y="751840"/>
                  </a:moveTo>
                  <a:lnTo>
                    <a:pt x="374193" y="753110"/>
                  </a:lnTo>
                  <a:lnTo>
                    <a:pt x="374375" y="753110"/>
                  </a:lnTo>
                  <a:lnTo>
                    <a:pt x="373347" y="751840"/>
                  </a:lnTo>
                  <a:close/>
                </a:path>
                <a:path w="1001394" h="835660">
                  <a:moveTo>
                    <a:pt x="314581" y="604520"/>
                  </a:moveTo>
                  <a:lnTo>
                    <a:pt x="225787" y="604520"/>
                  </a:lnTo>
                  <a:lnTo>
                    <a:pt x="225787" y="750840"/>
                  </a:lnTo>
                  <a:lnTo>
                    <a:pt x="270429" y="748234"/>
                  </a:lnTo>
                  <a:lnTo>
                    <a:pt x="270533" y="745490"/>
                  </a:lnTo>
                  <a:lnTo>
                    <a:pt x="270420" y="720090"/>
                  </a:lnTo>
                  <a:lnTo>
                    <a:pt x="270207" y="704850"/>
                  </a:lnTo>
                  <a:lnTo>
                    <a:pt x="270189" y="623570"/>
                  </a:lnTo>
                  <a:lnTo>
                    <a:pt x="314581" y="623570"/>
                  </a:lnTo>
                  <a:lnTo>
                    <a:pt x="314581" y="604520"/>
                  </a:lnTo>
                  <a:close/>
                </a:path>
                <a:path w="1001394" h="835660">
                  <a:moveTo>
                    <a:pt x="314581" y="623570"/>
                  </a:moveTo>
                  <a:lnTo>
                    <a:pt x="270189" y="623570"/>
                  </a:lnTo>
                  <a:lnTo>
                    <a:pt x="271071" y="721360"/>
                  </a:lnTo>
                  <a:lnTo>
                    <a:pt x="271194" y="748189"/>
                  </a:lnTo>
                  <a:lnTo>
                    <a:pt x="314581" y="745656"/>
                  </a:lnTo>
                  <a:lnTo>
                    <a:pt x="314581" y="623570"/>
                  </a:lnTo>
                  <a:close/>
                </a:path>
                <a:path w="1001394" h="835660">
                  <a:moveTo>
                    <a:pt x="442352" y="599440"/>
                  </a:moveTo>
                  <a:lnTo>
                    <a:pt x="366554" y="599440"/>
                  </a:lnTo>
                  <a:lnTo>
                    <a:pt x="366311" y="629920"/>
                  </a:lnTo>
                  <a:lnTo>
                    <a:pt x="366098" y="674370"/>
                  </a:lnTo>
                  <a:lnTo>
                    <a:pt x="366438" y="716280"/>
                  </a:lnTo>
                  <a:lnTo>
                    <a:pt x="366551" y="721360"/>
                  </a:lnTo>
                  <a:lnTo>
                    <a:pt x="367925" y="742542"/>
                  </a:lnTo>
                  <a:lnTo>
                    <a:pt x="404445" y="740410"/>
                  </a:lnTo>
                  <a:lnTo>
                    <a:pt x="405534" y="614680"/>
                  </a:lnTo>
                  <a:lnTo>
                    <a:pt x="442352" y="614680"/>
                  </a:lnTo>
                  <a:lnTo>
                    <a:pt x="442352" y="599440"/>
                  </a:lnTo>
                  <a:close/>
                </a:path>
                <a:path w="1001394" h="835660">
                  <a:moveTo>
                    <a:pt x="442352" y="614680"/>
                  </a:moveTo>
                  <a:lnTo>
                    <a:pt x="405534" y="614680"/>
                  </a:lnTo>
                  <a:lnTo>
                    <a:pt x="405611" y="629920"/>
                  </a:lnTo>
                  <a:lnTo>
                    <a:pt x="405726" y="694690"/>
                  </a:lnTo>
                  <a:lnTo>
                    <a:pt x="405600" y="720090"/>
                  </a:lnTo>
                  <a:lnTo>
                    <a:pt x="405085" y="737870"/>
                  </a:lnTo>
                  <a:lnTo>
                    <a:pt x="404445" y="740410"/>
                  </a:lnTo>
                  <a:lnTo>
                    <a:pt x="462262" y="740410"/>
                  </a:lnTo>
                  <a:lnTo>
                    <a:pt x="470728" y="731520"/>
                  </a:lnTo>
                  <a:lnTo>
                    <a:pt x="478809" y="722630"/>
                  </a:lnTo>
                  <a:lnTo>
                    <a:pt x="485656" y="713740"/>
                  </a:lnTo>
                  <a:lnTo>
                    <a:pt x="490220" y="707390"/>
                  </a:lnTo>
                  <a:lnTo>
                    <a:pt x="442352" y="707390"/>
                  </a:lnTo>
                  <a:lnTo>
                    <a:pt x="442352" y="614680"/>
                  </a:lnTo>
                  <a:close/>
                </a:path>
                <a:path w="1001394" h="835660">
                  <a:moveTo>
                    <a:pt x="635974" y="189230"/>
                  </a:moveTo>
                  <a:lnTo>
                    <a:pt x="541968" y="189230"/>
                  </a:lnTo>
                  <a:lnTo>
                    <a:pt x="545275" y="201930"/>
                  </a:lnTo>
                  <a:lnTo>
                    <a:pt x="546297" y="217170"/>
                  </a:lnTo>
                  <a:lnTo>
                    <a:pt x="546414" y="245110"/>
                  </a:lnTo>
                  <a:lnTo>
                    <a:pt x="546006" y="279400"/>
                  </a:lnTo>
                  <a:lnTo>
                    <a:pt x="545912" y="290830"/>
                  </a:lnTo>
                  <a:lnTo>
                    <a:pt x="545813" y="312420"/>
                  </a:lnTo>
                  <a:lnTo>
                    <a:pt x="546433" y="340360"/>
                  </a:lnTo>
                  <a:lnTo>
                    <a:pt x="548930" y="361950"/>
                  </a:lnTo>
                  <a:lnTo>
                    <a:pt x="550955" y="370840"/>
                  </a:lnTo>
                  <a:lnTo>
                    <a:pt x="551605" y="377190"/>
                  </a:lnTo>
                  <a:lnTo>
                    <a:pt x="551713" y="740410"/>
                  </a:lnTo>
                  <a:lnTo>
                    <a:pt x="653719" y="740410"/>
                  </a:lnTo>
                  <a:lnTo>
                    <a:pt x="653593" y="732790"/>
                  </a:lnTo>
                  <a:lnTo>
                    <a:pt x="653488" y="435610"/>
                  </a:lnTo>
                  <a:lnTo>
                    <a:pt x="681651" y="435610"/>
                  </a:lnTo>
                  <a:lnTo>
                    <a:pt x="681651" y="372110"/>
                  </a:lnTo>
                  <a:lnTo>
                    <a:pt x="766104" y="372110"/>
                  </a:lnTo>
                  <a:lnTo>
                    <a:pt x="767327" y="365760"/>
                  </a:lnTo>
                  <a:lnTo>
                    <a:pt x="769145" y="359410"/>
                  </a:lnTo>
                  <a:lnTo>
                    <a:pt x="770795" y="350520"/>
                  </a:lnTo>
                  <a:lnTo>
                    <a:pt x="771514" y="332740"/>
                  </a:lnTo>
                  <a:lnTo>
                    <a:pt x="771514" y="245110"/>
                  </a:lnTo>
                  <a:lnTo>
                    <a:pt x="659983" y="245110"/>
                  </a:lnTo>
                  <a:lnTo>
                    <a:pt x="655767" y="240030"/>
                  </a:lnTo>
                  <a:lnTo>
                    <a:pt x="649576" y="232410"/>
                  </a:lnTo>
                  <a:lnTo>
                    <a:pt x="643328" y="223520"/>
                  </a:lnTo>
                  <a:lnTo>
                    <a:pt x="638944" y="217170"/>
                  </a:lnTo>
                  <a:lnTo>
                    <a:pt x="637548" y="215900"/>
                  </a:lnTo>
                  <a:lnTo>
                    <a:pt x="631248" y="207010"/>
                  </a:lnTo>
                  <a:lnTo>
                    <a:pt x="633393" y="207010"/>
                  </a:lnTo>
                  <a:lnTo>
                    <a:pt x="635406" y="193040"/>
                  </a:lnTo>
                  <a:lnTo>
                    <a:pt x="635974" y="189230"/>
                  </a:lnTo>
                  <a:close/>
                </a:path>
                <a:path w="1001394" h="835660">
                  <a:moveTo>
                    <a:pt x="681651" y="435610"/>
                  </a:moveTo>
                  <a:lnTo>
                    <a:pt x="653488" y="435610"/>
                  </a:lnTo>
                  <a:lnTo>
                    <a:pt x="659951" y="436880"/>
                  </a:lnTo>
                  <a:lnTo>
                    <a:pt x="659950" y="707390"/>
                  </a:lnTo>
                  <a:lnTo>
                    <a:pt x="659830" y="721360"/>
                  </a:lnTo>
                  <a:lnTo>
                    <a:pt x="659590" y="740410"/>
                  </a:lnTo>
                  <a:lnTo>
                    <a:pt x="762104" y="740410"/>
                  </a:lnTo>
                  <a:lnTo>
                    <a:pt x="761788" y="717550"/>
                  </a:lnTo>
                  <a:lnTo>
                    <a:pt x="761769" y="626110"/>
                  </a:lnTo>
                  <a:lnTo>
                    <a:pt x="681651" y="626110"/>
                  </a:lnTo>
                  <a:lnTo>
                    <a:pt x="681651" y="435610"/>
                  </a:lnTo>
                  <a:close/>
                </a:path>
                <a:path w="1001394" h="835660">
                  <a:moveTo>
                    <a:pt x="174901" y="614680"/>
                  </a:moveTo>
                  <a:lnTo>
                    <a:pt x="135924" y="614680"/>
                  </a:lnTo>
                  <a:lnTo>
                    <a:pt x="138084" y="739140"/>
                  </a:lnTo>
                  <a:lnTo>
                    <a:pt x="174332" y="739140"/>
                  </a:lnTo>
                  <a:lnTo>
                    <a:pt x="174871" y="732790"/>
                  </a:lnTo>
                  <a:lnTo>
                    <a:pt x="174901" y="614680"/>
                  </a:lnTo>
                  <a:close/>
                </a:path>
                <a:path w="1001394" h="835660">
                  <a:moveTo>
                    <a:pt x="135844" y="737459"/>
                  </a:moveTo>
                  <a:lnTo>
                    <a:pt x="135841" y="737870"/>
                  </a:lnTo>
                  <a:lnTo>
                    <a:pt x="136392" y="737870"/>
                  </a:lnTo>
                  <a:lnTo>
                    <a:pt x="135844" y="737459"/>
                  </a:lnTo>
                  <a:close/>
                </a:path>
                <a:path w="1001394" h="835660">
                  <a:moveTo>
                    <a:pt x="135850" y="736600"/>
                  </a:moveTo>
                  <a:lnTo>
                    <a:pt x="134699" y="736600"/>
                  </a:lnTo>
                  <a:lnTo>
                    <a:pt x="135844" y="737459"/>
                  </a:lnTo>
                  <a:lnTo>
                    <a:pt x="135850" y="736600"/>
                  </a:lnTo>
                  <a:close/>
                </a:path>
                <a:path w="1001394" h="835660">
                  <a:moveTo>
                    <a:pt x="409067" y="309880"/>
                  </a:moveTo>
                  <a:lnTo>
                    <a:pt x="260351" y="309880"/>
                  </a:lnTo>
                  <a:lnTo>
                    <a:pt x="305145" y="312420"/>
                  </a:lnTo>
                  <a:lnTo>
                    <a:pt x="349364" y="322580"/>
                  </a:lnTo>
                  <a:lnTo>
                    <a:pt x="396745" y="345440"/>
                  </a:lnTo>
                  <a:lnTo>
                    <a:pt x="437208" y="378460"/>
                  </a:lnTo>
                  <a:lnTo>
                    <a:pt x="476814" y="430530"/>
                  </a:lnTo>
                  <a:lnTo>
                    <a:pt x="503418" y="499110"/>
                  </a:lnTo>
                  <a:lnTo>
                    <a:pt x="507213" y="556260"/>
                  </a:lnTo>
                  <a:lnTo>
                    <a:pt x="506613" y="568960"/>
                  </a:lnTo>
                  <a:lnTo>
                    <a:pt x="491324" y="632460"/>
                  </a:lnTo>
                  <a:lnTo>
                    <a:pt x="466381" y="678180"/>
                  </a:lnTo>
                  <a:lnTo>
                    <a:pt x="449315" y="699770"/>
                  </a:lnTo>
                  <a:lnTo>
                    <a:pt x="446686" y="703580"/>
                  </a:lnTo>
                  <a:lnTo>
                    <a:pt x="445693" y="704850"/>
                  </a:lnTo>
                  <a:lnTo>
                    <a:pt x="442352" y="707390"/>
                  </a:lnTo>
                  <a:lnTo>
                    <a:pt x="490220" y="707390"/>
                  </a:lnTo>
                  <a:lnTo>
                    <a:pt x="521661" y="654050"/>
                  </a:lnTo>
                  <a:lnTo>
                    <a:pt x="542779" y="575310"/>
                  </a:lnTo>
                  <a:lnTo>
                    <a:pt x="543158" y="521970"/>
                  </a:lnTo>
                  <a:lnTo>
                    <a:pt x="532736" y="468630"/>
                  </a:lnTo>
                  <a:lnTo>
                    <a:pt x="512376" y="417830"/>
                  </a:lnTo>
                  <a:lnTo>
                    <a:pt x="487217" y="378460"/>
                  </a:lnTo>
                  <a:lnTo>
                    <a:pt x="456176" y="345440"/>
                  </a:lnTo>
                  <a:lnTo>
                    <a:pt x="417944" y="314960"/>
                  </a:lnTo>
                  <a:lnTo>
                    <a:pt x="409067" y="309880"/>
                  </a:lnTo>
                  <a:close/>
                </a:path>
                <a:path w="1001394" h="835660">
                  <a:moveTo>
                    <a:pt x="174901" y="599440"/>
                  </a:moveTo>
                  <a:lnTo>
                    <a:pt x="99106" y="599440"/>
                  </a:lnTo>
                  <a:lnTo>
                    <a:pt x="99106" y="703580"/>
                  </a:lnTo>
                  <a:lnTo>
                    <a:pt x="135924" y="703580"/>
                  </a:lnTo>
                  <a:lnTo>
                    <a:pt x="135924" y="614680"/>
                  </a:lnTo>
                  <a:lnTo>
                    <a:pt x="174901" y="614680"/>
                  </a:lnTo>
                  <a:lnTo>
                    <a:pt x="174901" y="599440"/>
                  </a:lnTo>
                  <a:close/>
                </a:path>
                <a:path w="1001394" h="835660">
                  <a:moveTo>
                    <a:pt x="1000726" y="384810"/>
                  </a:moveTo>
                  <a:lnTo>
                    <a:pt x="696922" y="384810"/>
                  </a:lnTo>
                  <a:lnTo>
                    <a:pt x="695720" y="609600"/>
                  </a:lnTo>
                  <a:lnTo>
                    <a:pt x="1001069" y="609600"/>
                  </a:lnTo>
                  <a:lnTo>
                    <a:pt x="1000726" y="384810"/>
                  </a:lnTo>
                  <a:close/>
                </a:path>
                <a:path w="1001394" h="835660">
                  <a:moveTo>
                    <a:pt x="343363" y="601980"/>
                  </a:moveTo>
                  <a:lnTo>
                    <a:pt x="314581" y="601980"/>
                  </a:lnTo>
                  <a:lnTo>
                    <a:pt x="319804" y="605790"/>
                  </a:lnTo>
                  <a:lnTo>
                    <a:pt x="324312" y="608330"/>
                  </a:lnTo>
                  <a:lnTo>
                    <a:pt x="338579" y="605790"/>
                  </a:lnTo>
                  <a:lnTo>
                    <a:pt x="343363" y="601980"/>
                  </a:lnTo>
                  <a:close/>
                </a:path>
                <a:path w="1001394" h="835660">
                  <a:moveTo>
                    <a:pt x="344643" y="595630"/>
                  </a:moveTo>
                  <a:lnTo>
                    <a:pt x="198722" y="595630"/>
                  </a:lnTo>
                  <a:lnTo>
                    <a:pt x="201804" y="601980"/>
                  </a:lnTo>
                  <a:lnTo>
                    <a:pt x="207709" y="605790"/>
                  </a:lnTo>
                  <a:lnTo>
                    <a:pt x="215888" y="607060"/>
                  </a:lnTo>
                  <a:lnTo>
                    <a:pt x="225787" y="604520"/>
                  </a:lnTo>
                  <a:lnTo>
                    <a:pt x="314581" y="604520"/>
                  </a:lnTo>
                  <a:lnTo>
                    <a:pt x="314581" y="601980"/>
                  </a:lnTo>
                  <a:lnTo>
                    <a:pt x="343363" y="601980"/>
                  </a:lnTo>
                  <a:lnTo>
                    <a:pt x="344643" y="595630"/>
                  </a:lnTo>
                  <a:close/>
                </a:path>
                <a:path w="1001394" h="835660">
                  <a:moveTo>
                    <a:pt x="465561" y="594360"/>
                  </a:moveTo>
                  <a:lnTo>
                    <a:pt x="344899" y="594360"/>
                  </a:lnTo>
                  <a:lnTo>
                    <a:pt x="349141" y="598170"/>
                  </a:lnTo>
                  <a:lnTo>
                    <a:pt x="347931" y="599440"/>
                  </a:lnTo>
                  <a:lnTo>
                    <a:pt x="359710" y="601980"/>
                  </a:lnTo>
                  <a:lnTo>
                    <a:pt x="361547" y="600710"/>
                  </a:lnTo>
                  <a:lnTo>
                    <a:pt x="366554" y="599440"/>
                  </a:lnTo>
                  <a:lnTo>
                    <a:pt x="442352" y="599440"/>
                  </a:lnTo>
                  <a:lnTo>
                    <a:pt x="442352" y="598170"/>
                  </a:lnTo>
                  <a:lnTo>
                    <a:pt x="461267" y="598170"/>
                  </a:lnTo>
                  <a:lnTo>
                    <a:pt x="464908" y="595630"/>
                  </a:lnTo>
                  <a:lnTo>
                    <a:pt x="465561" y="594360"/>
                  </a:lnTo>
                  <a:close/>
                </a:path>
                <a:path w="1001394" h="835660">
                  <a:moveTo>
                    <a:pt x="128561" y="458470"/>
                  </a:moveTo>
                  <a:lnTo>
                    <a:pt x="93038" y="478790"/>
                  </a:lnTo>
                  <a:lnTo>
                    <a:pt x="68536" y="508000"/>
                  </a:lnTo>
                  <a:lnTo>
                    <a:pt x="61760" y="529590"/>
                  </a:lnTo>
                  <a:lnTo>
                    <a:pt x="62369" y="553720"/>
                  </a:lnTo>
                  <a:lnTo>
                    <a:pt x="69388" y="577850"/>
                  </a:lnTo>
                  <a:lnTo>
                    <a:pt x="76571" y="593090"/>
                  </a:lnTo>
                  <a:lnTo>
                    <a:pt x="83108" y="599440"/>
                  </a:lnTo>
                  <a:lnTo>
                    <a:pt x="90214" y="600710"/>
                  </a:lnTo>
                  <a:lnTo>
                    <a:pt x="99106" y="599440"/>
                  </a:lnTo>
                  <a:lnTo>
                    <a:pt x="174901" y="599440"/>
                  </a:lnTo>
                  <a:lnTo>
                    <a:pt x="174901" y="598170"/>
                  </a:lnTo>
                  <a:lnTo>
                    <a:pt x="194678" y="598170"/>
                  </a:lnTo>
                  <a:lnTo>
                    <a:pt x="198722" y="595630"/>
                  </a:lnTo>
                  <a:lnTo>
                    <a:pt x="344643" y="595630"/>
                  </a:lnTo>
                  <a:lnTo>
                    <a:pt x="344899" y="594360"/>
                  </a:lnTo>
                  <a:lnTo>
                    <a:pt x="465561" y="594360"/>
                  </a:lnTo>
                  <a:lnTo>
                    <a:pt x="474050" y="577850"/>
                  </a:lnTo>
                  <a:lnTo>
                    <a:pt x="478527" y="562610"/>
                  </a:lnTo>
                  <a:lnTo>
                    <a:pt x="318915" y="562610"/>
                  </a:lnTo>
                  <a:lnTo>
                    <a:pt x="318915" y="561340"/>
                  </a:lnTo>
                  <a:lnTo>
                    <a:pt x="178145" y="561340"/>
                  </a:lnTo>
                  <a:lnTo>
                    <a:pt x="178145" y="556260"/>
                  </a:lnTo>
                  <a:lnTo>
                    <a:pt x="95190" y="556260"/>
                  </a:lnTo>
                  <a:lnTo>
                    <a:pt x="92605" y="541020"/>
                  </a:lnTo>
                  <a:lnTo>
                    <a:pt x="96940" y="523240"/>
                  </a:lnTo>
                  <a:lnTo>
                    <a:pt x="129988" y="523240"/>
                  </a:lnTo>
                  <a:lnTo>
                    <a:pt x="132754" y="506730"/>
                  </a:lnTo>
                  <a:lnTo>
                    <a:pt x="135654" y="487680"/>
                  </a:lnTo>
                  <a:lnTo>
                    <a:pt x="136997" y="474980"/>
                  </a:lnTo>
                  <a:lnTo>
                    <a:pt x="177906" y="474980"/>
                  </a:lnTo>
                  <a:lnTo>
                    <a:pt x="172737" y="471170"/>
                  </a:lnTo>
                  <a:lnTo>
                    <a:pt x="166913" y="467360"/>
                  </a:lnTo>
                  <a:lnTo>
                    <a:pt x="138339" y="467360"/>
                  </a:lnTo>
                  <a:lnTo>
                    <a:pt x="128561" y="458470"/>
                  </a:lnTo>
                  <a:close/>
                </a:path>
                <a:path w="1001394" h="835660">
                  <a:moveTo>
                    <a:pt x="194678" y="598170"/>
                  </a:moveTo>
                  <a:lnTo>
                    <a:pt x="174901" y="598170"/>
                  </a:lnTo>
                  <a:lnTo>
                    <a:pt x="184149" y="600710"/>
                  </a:lnTo>
                  <a:lnTo>
                    <a:pt x="190281" y="600710"/>
                  </a:lnTo>
                  <a:lnTo>
                    <a:pt x="194678" y="598170"/>
                  </a:lnTo>
                  <a:close/>
                </a:path>
                <a:path w="1001394" h="835660">
                  <a:moveTo>
                    <a:pt x="461267" y="598170"/>
                  </a:moveTo>
                  <a:lnTo>
                    <a:pt x="442352" y="598170"/>
                  </a:lnTo>
                  <a:lnTo>
                    <a:pt x="450631" y="600710"/>
                  </a:lnTo>
                  <a:lnTo>
                    <a:pt x="457626" y="600710"/>
                  </a:lnTo>
                  <a:lnTo>
                    <a:pt x="461267" y="598170"/>
                  </a:lnTo>
                  <a:close/>
                </a:path>
                <a:path w="1001394" h="835660">
                  <a:moveTo>
                    <a:pt x="399716" y="513080"/>
                  </a:moveTo>
                  <a:lnTo>
                    <a:pt x="318915" y="513080"/>
                  </a:lnTo>
                  <a:lnTo>
                    <a:pt x="323600" y="523240"/>
                  </a:lnTo>
                  <a:lnTo>
                    <a:pt x="324876" y="535940"/>
                  </a:lnTo>
                  <a:lnTo>
                    <a:pt x="323366" y="549910"/>
                  </a:lnTo>
                  <a:lnTo>
                    <a:pt x="319693" y="561340"/>
                  </a:lnTo>
                  <a:lnTo>
                    <a:pt x="319386" y="561340"/>
                  </a:lnTo>
                  <a:lnTo>
                    <a:pt x="319056" y="562610"/>
                  </a:lnTo>
                  <a:lnTo>
                    <a:pt x="445595" y="562610"/>
                  </a:lnTo>
                  <a:lnTo>
                    <a:pt x="445595" y="558800"/>
                  </a:lnTo>
                  <a:lnTo>
                    <a:pt x="363670" y="558800"/>
                  </a:lnTo>
                  <a:lnTo>
                    <a:pt x="362048" y="551180"/>
                  </a:lnTo>
                  <a:lnTo>
                    <a:pt x="361713" y="542290"/>
                  </a:lnTo>
                  <a:lnTo>
                    <a:pt x="361826" y="537210"/>
                  </a:lnTo>
                  <a:lnTo>
                    <a:pt x="362095" y="530860"/>
                  </a:lnTo>
                  <a:lnTo>
                    <a:pt x="362911" y="525780"/>
                  </a:lnTo>
                  <a:lnTo>
                    <a:pt x="363623" y="524510"/>
                  </a:lnTo>
                  <a:lnTo>
                    <a:pt x="364449" y="523240"/>
                  </a:lnTo>
                  <a:lnTo>
                    <a:pt x="365473" y="521970"/>
                  </a:lnTo>
                  <a:lnTo>
                    <a:pt x="398207" y="521970"/>
                  </a:lnTo>
                  <a:lnTo>
                    <a:pt x="398958" y="518160"/>
                  </a:lnTo>
                  <a:lnTo>
                    <a:pt x="399716" y="513080"/>
                  </a:lnTo>
                  <a:close/>
                </a:path>
                <a:path w="1001394" h="835660">
                  <a:moveTo>
                    <a:pt x="446002" y="561946"/>
                  </a:moveTo>
                  <a:lnTo>
                    <a:pt x="445595" y="562610"/>
                  </a:lnTo>
                  <a:lnTo>
                    <a:pt x="445729" y="562610"/>
                  </a:lnTo>
                  <a:lnTo>
                    <a:pt x="446002" y="561946"/>
                  </a:lnTo>
                  <a:close/>
                </a:path>
                <a:path w="1001394" h="835660">
                  <a:moveTo>
                    <a:pt x="478901" y="561340"/>
                  </a:moveTo>
                  <a:lnTo>
                    <a:pt x="446374" y="561340"/>
                  </a:lnTo>
                  <a:lnTo>
                    <a:pt x="445729" y="562610"/>
                  </a:lnTo>
                  <a:lnTo>
                    <a:pt x="478527" y="562610"/>
                  </a:lnTo>
                  <a:lnTo>
                    <a:pt x="478901" y="561340"/>
                  </a:lnTo>
                  <a:close/>
                </a:path>
                <a:path w="1001394" h="835660">
                  <a:moveTo>
                    <a:pt x="479079" y="521970"/>
                  </a:moveTo>
                  <a:lnTo>
                    <a:pt x="445595" y="521970"/>
                  </a:lnTo>
                  <a:lnTo>
                    <a:pt x="449315" y="527050"/>
                  </a:lnTo>
                  <a:lnTo>
                    <a:pt x="450856" y="535940"/>
                  </a:lnTo>
                  <a:lnTo>
                    <a:pt x="450273" y="544830"/>
                  </a:lnTo>
                  <a:lnTo>
                    <a:pt x="449667" y="549910"/>
                  </a:lnTo>
                  <a:lnTo>
                    <a:pt x="448454" y="556260"/>
                  </a:lnTo>
                  <a:lnTo>
                    <a:pt x="447342" y="558800"/>
                  </a:lnTo>
                  <a:lnTo>
                    <a:pt x="446002" y="561946"/>
                  </a:lnTo>
                  <a:lnTo>
                    <a:pt x="446374" y="561340"/>
                  </a:lnTo>
                  <a:lnTo>
                    <a:pt x="478901" y="561340"/>
                  </a:lnTo>
                  <a:lnTo>
                    <a:pt x="481139" y="553720"/>
                  </a:lnTo>
                  <a:lnTo>
                    <a:pt x="481467" y="529590"/>
                  </a:lnTo>
                  <a:lnTo>
                    <a:pt x="479079" y="521970"/>
                  </a:lnTo>
                  <a:close/>
                </a:path>
                <a:path w="1001394" h="835660">
                  <a:moveTo>
                    <a:pt x="219278" y="547370"/>
                  </a:moveTo>
                  <a:lnTo>
                    <a:pt x="182346" y="547370"/>
                  </a:lnTo>
                  <a:lnTo>
                    <a:pt x="181078" y="553720"/>
                  </a:lnTo>
                  <a:lnTo>
                    <a:pt x="180531" y="554990"/>
                  </a:lnTo>
                  <a:lnTo>
                    <a:pt x="180150" y="556260"/>
                  </a:lnTo>
                  <a:lnTo>
                    <a:pt x="178145" y="561340"/>
                  </a:lnTo>
                  <a:lnTo>
                    <a:pt x="318915" y="561340"/>
                  </a:lnTo>
                  <a:lnTo>
                    <a:pt x="318915" y="560070"/>
                  </a:lnTo>
                  <a:lnTo>
                    <a:pt x="223627" y="560070"/>
                  </a:lnTo>
                  <a:lnTo>
                    <a:pt x="221110" y="554990"/>
                  </a:lnTo>
                  <a:lnTo>
                    <a:pt x="219433" y="548640"/>
                  </a:lnTo>
                  <a:lnTo>
                    <a:pt x="219278" y="547370"/>
                  </a:lnTo>
                  <a:close/>
                </a:path>
                <a:path w="1001394" h="835660">
                  <a:moveTo>
                    <a:pt x="262793" y="514350"/>
                  </a:moveTo>
                  <a:lnTo>
                    <a:pt x="223627" y="514350"/>
                  </a:lnTo>
                  <a:lnTo>
                    <a:pt x="223627" y="560070"/>
                  </a:lnTo>
                  <a:lnTo>
                    <a:pt x="318915" y="560070"/>
                  </a:lnTo>
                  <a:lnTo>
                    <a:pt x="318915" y="542290"/>
                  </a:lnTo>
                  <a:lnTo>
                    <a:pt x="272357" y="542290"/>
                  </a:lnTo>
                  <a:lnTo>
                    <a:pt x="270603" y="541020"/>
                  </a:lnTo>
                  <a:lnTo>
                    <a:pt x="262064" y="529590"/>
                  </a:lnTo>
                  <a:lnTo>
                    <a:pt x="261204" y="523240"/>
                  </a:lnTo>
                  <a:lnTo>
                    <a:pt x="262793" y="514350"/>
                  </a:lnTo>
                  <a:close/>
                </a:path>
                <a:path w="1001394" h="835660">
                  <a:moveTo>
                    <a:pt x="398207" y="521970"/>
                  </a:moveTo>
                  <a:lnTo>
                    <a:pt x="365473" y="521970"/>
                  </a:lnTo>
                  <a:lnTo>
                    <a:pt x="363670" y="558800"/>
                  </a:lnTo>
                  <a:lnTo>
                    <a:pt x="445595" y="558800"/>
                  </a:lnTo>
                  <a:lnTo>
                    <a:pt x="445595" y="544830"/>
                  </a:lnTo>
                  <a:lnTo>
                    <a:pt x="404445" y="544830"/>
                  </a:lnTo>
                  <a:lnTo>
                    <a:pt x="403162" y="539750"/>
                  </a:lnTo>
                  <a:lnTo>
                    <a:pt x="397565" y="537210"/>
                  </a:lnTo>
                  <a:lnTo>
                    <a:pt x="396704" y="529590"/>
                  </a:lnTo>
                  <a:lnTo>
                    <a:pt x="398207" y="521970"/>
                  </a:lnTo>
                  <a:close/>
                </a:path>
                <a:path w="1001394" h="835660">
                  <a:moveTo>
                    <a:pt x="129988" y="523240"/>
                  </a:moveTo>
                  <a:lnTo>
                    <a:pt x="96940" y="523240"/>
                  </a:lnTo>
                  <a:lnTo>
                    <a:pt x="95190" y="556260"/>
                  </a:lnTo>
                  <a:lnTo>
                    <a:pt x="178145" y="556260"/>
                  </a:lnTo>
                  <a:lnTo>
                    <a:pt x="178145" y="544830"/>
                  </a:lnTo>
                  <a:lnTo>
                    <a:pt x="138084" y="544830"/>
                  </a:lnTo>
                  <a:lnTo>
                    <a:pt x="136575" y="543560"/>
                  </a:lnTo>
                  <a:lnTo>
                    <a:pt x="129389" y="534670"/>
                  </a:lnTo>
                  <a:lnTo>
                    <a:pt x="129048" y="533400"/>
                  </a:lnTo>
                  <a:lnTo>
                    <a:pt x="129988" y="523240"/>
                  </a:lnTo>
                  <a:close/>
                </a:path>
                <a:path w="1001394" h="835660">
                  <a:moveTo>
                    <a:pt x="219855" y="523240"/>
                  </a:moveTo>
                  <a:lnTo>
                    <a:pt x="178145" y="523240"/>
                  </a:lnTo>
                  <a:lnTo>
                    <a:pt x="182811" y="528320"/>
                  </a:lnTo>
                  <a:lnTo>
                    <a:pt x="181194" y="535940"/>
                  </a:lnTo>
                  <a:lnTo>
                    <a:pt x="181575" y="548640"/>
                  </a:lnTo>
                  <a:lnTo>
                    <a:pt x="182346" y="547370"/>
                  </a:lnTo>
                  <a:lnTo>
                    <a:pt x="219278" y="547370"/>
                  </a:lnTo>
                  <a:lnTo>
                    <a:pt x="218499" y="541020"/>
                  </a:lnTo>
                  <a:lnTo>
                    <a:pt x="218267" y="535940"/>
                  </a:lnTo>
                  <a:lnTo>
                    <a:pt x="218209" y="530860"/>
                  </a:lnTo>
                  <a:lnTo>
                    <a:pt x="218667" y="528320"/>
                  </a:lnTo>
                  <a:lnTo>
                    <a:pt x="219855" y="523240"/>
                  </a:lnTo>
                  <a:close/>
                </a:path>
                <a:path w="1001394" h="835660">
                  <a:moveTo>
                    <a:pt x="177906" y="474980"/>
                  </a:moveTo>
                  <a:lnTo>
                    <a:pt x="138084" y="474980"/>
                  </a:lnTo>
                  <a:lnTo>
                    <a:pt x="139330" y="486410"/>
                  </a:lnTo>
                  <a:lnTo>
                    <a:pt x="142096" y="504190"/>
                  </a:lnTo>
                  <a:lnTo>
                    <a:pt x="144920" y="520700"/>
                  </a:lnTo>
                  <a:lnTo>
                    <a:pt x="146343" y="530860"/>
                  </a:lnTo>
                  <a:lnTo>
                    <a:pt x="146496" y="535940"/>
                  </a:lnTo>
                  <a:lnTo>
                    <a:pt x="142717" y="538480"/>
                  </a:lnTo>
                  <a:lnTo>
                    <a:pt x="138084" y="544830"/>
                  </a:lnTo>
                  <a:lnTo>
                    <a:pt x="178145" y="544830"/>
                  </a:lnTo>
                  <a:lnTo>
                    <a:pt x="178145" y="523240"/>
                  </a:lnTo>
                  <a:lnTo>
                    <a:pt x="219855" y="523240"/>
                  </a:lnTo>
                  <a:lnTo>
                    <a:pt x="220747" y="519430"/>
                  </a:lnTo>
                  <a:lnTo>
                    <a:pt x="221528" y="516890"/>
                  </a:lnTo>
                  <a:lnTo>
                    <a:pt x="223627" y="514350"/>
                  </a:lnTo>
                  <a:lnTo>
                    <a:pt x="262793" y="514350"/>
                  </a:lnTo>
                  <a:lnTo>
                    <a:pt x="264609" y="504190"/>
                  </a:lnTo>
                  <a:lnTo>
                    <a:pt x="266768" y="488950"/>
                  </a:lnTo>
                  <a:lnTo>
                    <a:pt x="194388" y="488950"/>
                  </a:lnTo>
                  <a:lnTo>
                    <a:pt x="190724" y="486410"/>
                  </a:lnTo>
                  <a:lnTo>
                    <a:pt x="185715" y="481330"/>
                  </a:lnTo>
                  <a:lnTo>
                    <a:pt x="179630" y="476250"/>
                  </a:lnTo>
                  <a:lnTo>
                    <a:pt x="177906" y="474980"/>
                  </a:lnTo>
                  <a:close/>
                </a:path>
                <a:path w="1001394" h="835660">
                  <a:moveTo>
                    <a:pt x="447890" y="477520"/>
                  </a:moveTo>
                  <a:lnTo>
                    <a:pt x="406611" y="477520"/>
                  </a:lnTo>
                  <a:lnTo>
                    <a:pt x="406611" y="483870"/>
                  </a:lnTo>
                  <a:lnTo>
                    <a:pt x="408018" y="490220"/>
                  </a:lnTo>
                  <a:lnTo>
                    <a:pt x="408836" y="496570"/>
                  </a:lnTo>
                  <a:lnTo>
                    <a:pt x="414099" y="532130"/>
                  </a:lnTo>
                  <a:lnTo>
                    <a:pt x="413499" y="537210"/>
                  </a:lnTo>
                  <a:lnTo>
                    <a:pt x="407911" y="539750"/>
                  </a:lnTo>
                  <a:lnTo>
                    <a:pt x="406611" y="544830"/>
                  </a:lnTo>
                  <a:lnTo>
                    <a:pt x="445595" y="544830"/>
                  </a:lnTo>
                  <a:lnTo>
                    <a:pt x="445595" y="521970"/>
                  </a:lnTo>
                  <a:lnTo>
                    <a:pt x="479079" y="521970"/>
                  </a:lnTo>
                  <a:lnTo>
                    <a:pt x="474700" y="508000"/>
                  </a:lnTo>
                  <a:lnTo>
                    <a:pt x="460506" y="487680"/>
                  </a:lnTo>
                  <a:lnTo>
                    <a:pt x="451254" y="480060"/>
                  </a:lnTo>
                  <a:lnTo>
                    <a:pt x="447890" y="477520"/>
                  </a:lnTo>
                  <a:close/>
                </a:path>
                <a:path w="1001394" h="835660">
                  <a:moveTo>
                    <a:pt x="316831" y="457200"/>
                  </a:moveTo>
                  <a:lnTo>
                    <a:pt x="272357" y="457200"/>
                  </a:lnTo>
                  <a:lnTo>
                    <a:pt x="273888" y="471170"/>
                  </a:lnTo>
                  <a:lnTo>
                    <a:pt x="277248" y="494030"/>
                  </a:lnTo>
                  <a:lnTo>
                    <a:pt x="280590" y="514350"/>
                  </a:lnTo>
                  <a:lnTo>
                    <a:pt x="281902" y="524510"/>
                  </a:lnTo>
                  <a:lnTo>
                    <a:pt x="282017" y="527050"/>
                  </a:lnTo>
                  <a:lnTo>
                    <a:pt x="281918" y="529590"/>
                  </a:lnTo>
                  <a:lnTo>
                    <a:pt x="276666" y="533400"/>
                  </a:lnTo>
                  <a:lnTo>
                    <a:pt x="272357" y="542290"/>
                  </a:lnTo>
                  <a:lnTo>
                    <a:pt x="318915" y="542290"/>
                  </a:lnTo>
                  <a:lnTo>
                    <a:pt x="318915" y="513080"/>
                  </a:lnTo>
                  <a:lnTo>
                    <a:pt x="399716" y="513080"/>
                  </a:lnTo>
                  <a:lnTo>
                    <a:pt x="401420" y="501650"/>
                  </a:lnTo>
                  <a:lnTo>
                    <a:pt x="403048" y="490220"/>
                  </a:lnTo>
                  <a:lnTo>
                    <a:pt x="403327" y="488950"/>
                  </a:lnTo>
                  <a:lnTo>
                    <a:pt x="349231" y="488950"/>
                  </a:lnTo>
                  <a:lnTo>
                    <a:pt x="345887" y="485140"/>
                  </a:lnTo>
                  <a:lnTo>
                    <a:pt x="341330" y="478790"/>
                  </a:lnTo>
                  <a:lnTo>
                    <a:pt x="333453" y="469900"/>
                  </a:lnTo>
                  <a:lnTo>
                    <a:pt x="316831" y="457200"/>
                  </a:lnTo>
                  <a:close/>
                </a:path>
                <a:path w="1001394" h="835660">
                  <a:moveTo>
                    <a:pt x="260696" y="438150"/>
                  </a:moveTo>
                  <a:lnTo>
                    <a:pt x="210638" y="469900"/>
                  </a:lnTo>
                  <a:lnTo>
                    <a:pt x="197490" y="485140"/>
                  </a:lnTo>
                  <a:lnTo>
                    <a:pt x="194388" y="488950"/>
                  </a:lnTo>
                  <a:lnTo>
                    <a:pt x="266768" y="488950"/>
                  </a:lnTo>
                  <a:lnTo>
                    <a:pt x="271266" y="457200"/>
                  </a:lnTo>
                  <a:lnTo>
                    <a:pt x="316831" y="457200"/>
                  </a:lnTo>
                  <a:lnTo>
                    <a:pt x="311845" y="453390"/>
                  </a:lnTo>
                  <a:lnTo>
                    <a:pt x="306299" y="449580"/>
                  </a:lnTo>
                  <a:lnTo>
                    <a:pt x="271529" y="449580"/>
                  </a:lnTo>
                  <a:lnTo>
                    <a:pt x="260696" y="438150"/>
                  </a:lnTo>
                  <a:close/>
                </a:path>
                <a:path w="1001394" h="835660">
                  <a:moveTo>
                    <a:pt x="396013" y="458470"/>
                  </a:moveTo>
                  <a:lnTo>
                    <a:pt x="386464" y="462280"/>
                  </a:lnTo>
                  <a:lnTo>
                    <a:pt x="376826" y="467360"/>
                  </a:lnTo>
                  <a:lnTo>
                    <a:pt x="367674" y="473710"/>
                  </a:lnTo>
                  <a:lnTo>
                    <a:pt x="359581" y="480060"/>
                  </a:lnTo>
                  <a:lnTo>
                    <a:pt x="355391" y="482600"/>
                  </a:lnTo>
                  <a:lnTo>
                    <a:pt x="352946" y="486410"/>
                  </a:lnTo>
                  <a:lnTo>
                    <a:pt x="349231" y="488950"/>
                  </a:lnTo>
                  <a:lnTo>
                    <a:pt x="403327" y="488950"/>
                  </a:lnTo>
                  <a:lnTo>
                    <a:pt x="404445" y="483870"/>
                  </a:lnTo>
                  <a:lnTo>
                    <a:pt x="404445" y="477520"/>
                  </a:lnTo>
                  <a:lnTo>
                    <a:pt x="447890" y="477520"/>
                  </a:lnTo>
                  <a:lnTo>
                    <a:pt x="439478" y="471170"/>
                  </a:lnTo>
                  <a:lnTo>
                    <a:pt x="433059" y="467360"/>
                  </a:lnTo>
                  <a:lnTo>
                    <a:pt x="405787" y="467360"/>
                  </a:lnTo>
                  <a:lnTo>
                    <a:pt x="396013" y="458470"/>
                  </a:lnTo>
                  <a:close/>
                </a:path>
                <a:path w="1001394" h="835660">
                  <a:moveTo>
                    <a:pt x="146753" y="458470"/>
                  </a:moveTo>
                  <a:lnTo>
                    <a:pt x="138339" y="467360"/>
                  </a:lnTo>
                  <a:lnTo>
                    <a:pt x="166913" y="467360"/>
                  </a:lnTo>
                  <a:lnTo>
                    <a:pt x="160701" y="463550"/>
                  </a:lnTo>
                  <a:lnTo>
                    <a:pt x="154010" y="461010"/>
                  </a:lnTo>
                  <a:lnTo>
                    <a:pt x="146753" y="458470"/>
                  </a:lnTo>
                  <a:close/>
                </a:path>
                <a:path w="1001394" h="835660">
                  <a:moveTo>
                    <a:pt x="414200" y="458470"/>
                  </a:moveTo>
                  <a:lnTo>
                    <a:pt x="405787" y="467360"/>
                  </a:lnTo>
                  <a:lnTo>
                    <a:pt x="433059" y="467360"/>
                  </a:lnTo>
                  <a:lnTo>
                    <a:pt x="426640" y="463550"/>
                  </a:lnTo>
                  <a:lnTo>
                    <a:pt x="414200" y="458470"/>
                  </a:lnTo>
                  <a:close/>
                </a:path>
                <a:path w="1001394" h="835660">
                  <a:moveTo>
                    <a:pt x="282098" y="439420"/>
                  </a:moveTo>
                  <a:lnTo>
                    <a:pt x="271529" y="449580"/>
                  </a:lnTo>
                  <a:lnTo>
                    <a:pt x="306299" y="449580"/>
                  </a:lnTo>
                  <a:lnTo>
                    <a:pt x="302602" y="447040"/>
                  </a:lnTo>
                  <a:lnTo>
                    <a:pt x="292618" y="441960"/>
                  </a:lnTo>
                  <a:lnTo>
                    <a:pt x="282098" y="439420"/>
                  </a:lnTo>
                  <a:close/>
                </a:path>
                <a:path w="1001394" h="835660">
                  <a:moveTo>
                    <a:pt x="864592" y="196850"/>
                  </a:moveTo>
                  <a:lnTo>
                    <a:pt x="771514" y="196850"/>
                  </a:lnTo>
                  <a:lnTo>
                    <a:pt x="775032" y="200660"/>
                  </a:lnTo>
                  <a:lnTo>
                    <a:pt x="776194" y="208280"/>
                  </a:lnTo>
                  <a:lnTo>
                    <a:pt x="790628" y="259080"/>
                  </a:lnTo>
                  <a:lnTo>
                    <a:pt x="800123" y="304800"/>
                  </a:lnTo>
                  <a:lnTo>
                    <a:pt x="805747" y="341630"/>
                  </a:lnTo>
                  <a:lnTo>
                    <a:pt x="807248" y="344170"/>
                  </a:lnTo>
                  <a:lnTo>
                    <a:pt x="794057" y="347980"/>
                  </a:lnTo>
                  <a:lnTo>
                    <a:pt x="788095" y="358140"/>
                  </a:lnTo>
                  <a:lnTo>
                    <a:pt x="786719" y="369570"/>
                  </a:lnTo>
                  <a:lnTo>
                    <a:pt x="786678" y="384810"/>
                  </a:lnTo>
                  <a:lnTo>
                    <a:pt x="802921" y="384810"/>
                  </a:lnTo>
                  <a:lnTo>
                    <a:pt x="802921" y="364490"/>
                  </a:lnTo>
                  <a:lnTo>
                    <a:pt x="803436" y="364490"/>
                  </a:lnTo>
                  <a:lnTo>
                    <a:pt x="803997" y="361950"/>
                  </a:lnTo>
                  <a:lnTo>
                    <a:pt x="812233" y="360680"/>
                  </a:lnTo>
                  <a:lnTo>
                    <a:pt x="910397" y="360680"/>
                  </a:lnTo>
                  <a:lnTo>
                    <a:pt x="909341" y="356870"/>
                  </a:lnTo>
                  <a:lnTo>
                    <a:pt x="906176" y="347980"/>
                  </a:lnTo>
                  <a:lnTo>
                    <a:pt x="899357" y="344170"/>
                  </a:lnTo>
                  <a:lnTo>
                    <a:pt x="890617" y="344170"/>
                  </a:lnTo>
                  <a:lnTo>
                    <a:pt x="890535" y="320040"/>
                  </a:lnTo>
                  <a:lnTo>
                    <a:pt x="885233" y="285750"/>
                  </a:lnTo>
                  <a:lnTo>
                    <a:pt x="878133" y="251460"/>
                  </a:lnTo>
                  <a:lnTo>
                    <a:pt x="872657" y="227330"/>
                  </a:lnTo>
                  <a:lnTo>
                    <a:pt x="864592" y="196850"/>
                  </a:lnTo>
                  <a:close/>
                </a:path>
                <a:path w="1001394" h="835660">
                  <a:moveTo>
                    <a:pt x="910397" y="360680"/>
                  </a:moveTo>
                  <a:lnTo>
                    <a:pt x="887370" y="360680"/>
                  </a:lnTo>
                  <a:lnTo>
                    <a:pt x="892153" y="361950"/>
                  </a:lnTo>
                  <a:lnTo>
                    <a:pt x="893968" y="365760"/>
                  </a:lnTo>
                  <a:lnTo>
                    <a:pt x="894081" y="374650"/>
                  </a:lnTo>
                  <a:lnTo>
                    <a:pt x="893867" y="384810"/>
                  </a:lnTo>
                  <a:lnTo>
                    <a:pt x="911191" y="384810"/>
                  </a:lnTo>
                  <a:lnTo>
                    <a:pt x="911261" y="369570"/>
                  </a:lnTo>
                  <a:lnTo>
                    <a:pt x="910749" y="361950"/>
                  </a:lnTo>
                  <a:lnTo>
                    <a:pt x="910397" y="360680"/>
                  </a:lnTo>
                  <a:close/>
                </a:path>
                <a:path w="1001394" h="835660">
                  <a:moveTo>
                    <a:pt x="883151" y="360680"/>
                  </a:moveTo>
                  <a:lnTo>
                    <a:pt x="812233" y="360680"/>
                  </a:lnTo>
                  <a:lnTo>
                    <a:pt x="816065" y="361950"/>
                  </a:lnTo>
                  <a:lnTo>
                    <a:pt x="819816" y="365760"/>
                  </a:lnTo>
                  <a:lnTo>
                    <a:pt x="827804" y="372110"/>
                  </a:lnTo>
                  <a:lnTo>
                    <a:pt x="837934" y="375920"/>
                  </a:lnTo>
                  <a:lnTo>
                    <a:pt x="848520" y="377190"/>
                  </a:lnTo>
                  <a:lnTo>
                    <a:pt x="859128" y="375920"/>
                  </a:lnTo>
                  <a:lnTo>
                    <a:pt x="878589" y="365760"/>
                  </a:lnTo>
                  <a:lnTo>
                    <a:pt x="883151" y="360680"/>
                  </a:lnTo>
                  <a:close/>
                </a:path>
                <a:path w="1001394" h="835660">
                  <a:moveTo>
                    <a:pt x="378503" y="293018"/>
                  </a:moveTo>
                  <a:lnTo>
                    <a:pt x="376997" y="293370"/>
                  </a:lnTo>
                  <a:lnTo>
                    <a:pt x="378260" y="293370"/>
                  </a:lnTo>
                  <a:lnTo>
                    <a:pt x="378503" y="293018"/>
                  </a:lnTo>
                  <a:close/>
                </a:path>
                <a:path w="1001394" h="835660">
                  <a:moveTo>
                    <a:pt x="387135" y="290830"/>
                  </a:moveTo>
                  <a:lnTo>
                    <a:pt x="380015" y="290830"/>
                  </a:lnTo>
                  <a:lnTo>
                    <a:pt x="378503" y="293018"/>
                  </a:lnTo>
                  <a:lnTo>
                    <a:pt x="382441" y="292100"/>
                  </a:lnTo>
                  <a:lnTo>
                    <a:pt x="387135" y="290830"/>
                  </a:lnTo>
                  <a:close/>
                </a:path>
                <a:path w="1001394" h="835660">
                  <a:moveTo>
                    <a:pt x="756779" y="36830"/>
                  </a:moveTo>
                  <a:lnTo>
                    <a:pt x="659051" y="36830"/>
                  </a:lnTo>
                  <a:lnTo>
                    <a:pt x="659170" y="38100"/>
                  </a:lnTo>
                  <a:lnTo>
                    <a:pt x="680374" y="176530"/>
                  </a:lnTo>
                  <a:lnTo>
                    <a:pt x="684448" y="200660"/>
                  </a:lnTo>
                  <a:lnTo>
                    <a:pt x="684574" y="203200"/>
                  </a:lnTo>
                  <a:lnTo>
                    <a:pt x="684132" y="209550"/>
                  </a:lnTo>
                  <a:lnTo>
                    <a:pt x="680111" y="215900"/>
                  </a:lnTo>
                  <a:lnTo>
                    <a:pt x="677533" y="219710"/>
                  </a:lnTo>
                  <a:lnTo>
                    <a:pt x="675588" y="222250"/>
                  </a:lnTo>
                  <a:lnTo>
                    <a:pt x="670056" y="229870"/>
                  </a:lnTo>
                  <a:lnTo>
                    <a:pt x="661171" y="240030"/>
                  </a:lnTo>
                  <a:lnTo>
                    <a:pt x="659983" y="245110"/>
                  </a:lnTo>
                  <a:lnTo>
                    <a:pt x="771514" y="245110"/>
                  </a:lnTo>
                  <a:lnTo>
                    <a:pt x="771514" y="196850"/>
                  </a:lnTo>
                  <a:lnTo>
                    <a:pt x="864592" y="196850"/>
                  </a:lnTo>
                  <a:lnTo>
                    <a:pt x="839793" y="133350"/>
                  </a:lnTo>
                  <a:lnTo>
                    <a:pt x="818303" y="97790"/>
                  </a:lnTo>
                  <a:lnTo>
                    <a:pt x="814243" y="92710"/>
                  </a:lnTo>
                  <a:lnTo>
                    <a:pt x="808670" y="85090"/>
                  </a:lnTo>
                  <a:lnTo>
                    <a:pt x="794308" y="69850"/>
                  </a:lnTo>
                  <a:lnTo>
                    <a:pt x="778728" y="54610"/>
                  </a:lnTo>
                  <a:lnTo>
                    <a:pt x="762063" y="40640"/>
                  </a:lnTo>
                  <a:lnTo>
                    <a:pt x="756779" y="36830"/>
                  </a:lnTo>
                  <a:close/>
                </a:path>
                <a:path w="1001394" h="835660">
                  <a:moveTo>
                    <a:pt x="633393" y="207010"/>
                  </a:moveTo>
                  <a:lnTo>
                    <a:pt x="631248" y="207010"/>
                  </a:lnTo>
                  <a:lnTo>
                    <a:pt x="633210" y="208280"/>
                  </a:lnTo>
                  <a:lnTo>
                    <a:pt x="633393" y="207010"/>
                  </a:lnTo>
                  <a:close/>
                </a:path>
                <a:path w="1001394" h="835660">
                  <a:moveTo>
                    <a:pt x="685971" y="0"/>
                  </a:moveTo>
                  <a:lnTo>
                    <a:pt x="659170" y="27940"/>
                  </a:lnTo>
                  <a:lnTo>
                    <a:pt x="744449" y="27940"/>
                  </a:lnTo>
                  <a:lnTo>
                    <a:pt x="730708" y="20320"/>
                  </a:lnTo>
                  <a:lnTo>
                    <a:pt x="716509" y="11430"/>
                  </a:lnTo>
                  <a:lnTo>
                    <a:pt x="701660" y="5080"/>
                  </a:lnTo>
                  <a:lnTo>
                    <a:pt x="685971" y="0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2"/>
            <p:cNvSpPr/>
            <p:nvPr/>
          </p:nvSpPr>
          <p:spPr>
            <a:xfrm>
              <a:off x="1848484" y="5255259"/>
              <a:ext cx="220646" cy="21980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3"/>
            <p:cNvSpPr/>
            <p:nvPr/>
          </p:nvSpPr>
          <p:spPr>
            <a:xfrm>
              <a:off x="1524732" y="5824718"/>
              <a:ext cx="92992" cy="930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4"/>
            <p:cNvSpPr/>
            <p:nvPr/>
          </p:nvSpPr>
          <p:spPr>
            <a:xfrm>
              <a:off x="1668089" y="5858363"/>
              <a:ext cx="76332" cy="7904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5"/>
            <p:cNvSpPr/>
            <p:nvPr/>
          </p:nvSpPr>
          <p:spPr>
            <a:xfrm>
              <a:off x="1398052" y="5858370"/>
              <a:ext cx="78621" cy="790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6"/>
            <p:cNvSpPr/>
            <p:nvPr/>
          </p:nvSpPr>
          <p:spPr>
            <a:xfrm>
              <a:off x="1995741" y="5864569"/>
              <a:ext cx="306705" cy="226695"/>
            </a:xfrm>
            <a:custGeom>
              <a:avLst/>
              <a:gdLst/>
              <a:ahLst/>
              <a:cxnLst/>
              <a:rect l="l" t="t" r="r" b="b"/>
              <a:pathLst>
                <a:path w="306705" h="226695">
                  <a:moveTo>
                    <a:pt x="800" y="0"/>
                  </a:moveTo>
                  <a:lnTo>
                    <a:pt x="76" y="1892"/>
                  </a:lnTo>
                  <a:lnTo>
                    <a:pt x="533" y="1244"/>
                  </a:lnTo>
                  <a:lnTo>
                    <a:pt x="800" y="0"/>
                  </a:lnTo>
                  <a:close/>
                </a:path>
                <a:path w="306705" h="226695">
                  <a:moveTo>
                    <a:pt x="1206" y="304"/>
                  </a:moveTo>
                  <a:lnTo>
                    <a:pt x="533" y="1244"/>
                  </a:lnTo>
                  <a:lnTo>
                    <a:pt x="241" y="2679"/>
                  </a:lnTo>
                  <a:lnTo>
                    <a:pt x="0" y="225082"/>
                  </a:lnTo>
                  <a:lnTo>
                    <a:pt x="1206" y="304"/>
                  </a:lnTo>
                  <a:close/>
                </a:path>
                <a:path w="306705" h="226695">
                  <a:moveTo>
                    <a:pt x="306425" y="4102"/>
                  </a:moveTo>
                  <a:lnTo>
                    <a:pt x="306324" y="2832"/>
                  </a:lnTo>
                  <a:lnTo>
                    <a:pt x="306108" y="2832"/>
                  </a:lnTo>
                  <a:lnTo>
                    <a:pt x="306108" y="1562"/>
                  </a:lnTo>
                  <a:lnTo>
                    <a:pt x="305536" y="1562"/>
                  </a:lnTo>
                  <a:lnTo>
                    <a:pt x="305536" y="292"/>
                  </a:lnTo>
                  <a:lnTo>
                    <a:pt x="305003" y="292"/>
                  </a:lnTo>
                  <a:lnTo>
                    <a:pt x="305003" y="1562"/>
                  </a:lnTo>
                  <a:lnTo>
                    <a:pt x="305015" y="2832"/>
                  </a:lnTo>
                  <a:lnTo>
                    <a:pt x="305015" y="4102"/>
                  </a:lnTo>
                  <a:lnTo>
                    <a:pt x="305181" y="4102"/>
                  </a:lnTo>
                  <a:lnTo>
                    <a:pt x="305181" y="225082"/>
                  </a:lnTo>
                  <a:lnTo>
                    <a:pt x="0" y="225082"/>
                  </a:lnTo>
                  <a:lnTo>
                    <a:pt x="0" y="226352"/>
                  </a:lnTo>
                  <a:lnTo>
                    <a:pt x="306425" y="226352"/>
                  </a:lnTo>
                  <a:lnTo>
                    <a:pt x="306425" y="225082"/>
                  </a:lnTo>
                  <a:lnTo>
                    <a:pt x="306425" y="4102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7"/>
          <p:cNvSpPr/>
          <p:nvPr/>
        </p:nvSpPr>
        <p:spPr>
          <a:xfrm>
            <a:off x="5547343" y="3419522"/>
            <a:ext cx="1054569" cy="71569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8"/>
          <p:cNvSpPr txBox="1"/>
          <p:nvPr/>
        </p:nvSpPr>
        <p:spPr>
          <a:xfrm>
            <a:off x="5692357" y="4339684"/>
            <a:ext cx="764540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НИОКР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8" name="object 49"/>
          <p:cNvSpPr txBox="1"/>
          <p:nvPr/>
        </p:nvSpPr>
        <p:spPr>
          <a:xfrm>
            <a:off x="1605127" y="4333922"/>
            <a:ext cx="2306955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ИНЖЕНЕРНЫЙ</a:t>
            </a:r>
            <a:r>
              <a:rPr sz="1900" b="1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900" b="1" spc="-3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ОТДЕЛ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9" name="object 50"/>
          <p:cNvSpPr/>
          <p:nvPr/>
        </p:nvSpPr>
        <p:spPr>
          <a:xfrm>
            <a:off x="2330615" y="3419522"/>
            <a:ext cx="855980" cy="815490"/>
          </a:xfrm>
          <a:custGeom>
            <a:avLst/>
            <a:gdLst/>
            <a:ahLst/>
            <a:cxnLst/>
            <a:rect l="l" t="t" r="r" b="b"/>
            <a:pathLst>
              <a:path w="855980" h="998220">
                <a:moveTo>
                  <a:pt x="709893" y="433070"/>
                </a:moveTo>
                <a:lnTo>
                  <a:pt x="525629" y="433070"/>
                </a:lnTo>
                <a:lnTo>
                  <a:pt x="525943" y="590550"/>
                </a:lnTo>
                <a:lnTo>
                  <a:pt x="487322" y="593089"/>
                </a:lnTo>
                <a:lnTo>
                  <a:pt x="361693" y="607060"/>
                </a:lnTo>
                <a:lnTo>
                  <a:pt x="305697" y="615950"/>
                </a:lnTo>
                <a:lnTo>
                  <a:pt x="258188" y="646429"/>
                </a:lnTo>
                <a:lnTo>
                  <a:pt x="244515" y="707389"/>
                </a:lnTo>
                <a:lnTo>
                  <a:pt x="240974" y="735329"/>
                </a:lnTo>
                <a:lnTo>
                  <a:pt x="236154" y="767079"/>
                </a:lnTo>
                <a:lnTo>
                  <a:pt x="231459" y="797560"/>
                </a:lnTo>
                <a:lnTo>
                  <a:pt x="226735" y="829309"/>
                </a:lnTo>
                <a:lnTo>
                  <a:pt x="221828" y="859789"/>
                </a:lnTo>
                <a:lnTo>
                  <a:pt x="216235" y="889000"/>
                </a:lnTo>
                <a:lnTo>
                  <a:pt x="211518" y="920750"/>
                </a:lnTo>
                <a:lnTo>
                  <a:pt x="211431" y="925830"/>
                </a:lnTo>
                <a:lnTo>
                  <a:pt x="212209" y="955039"/>
                </a:lnTo>
                <a:lnTo>
                  <a:pt x="223971" y="980439"/>
                </a:lnTo>
                <a:lnTo>
                  <a:pt x="247023" y="995680"/>
                </a:lnTo>
                <a:lnTo>
                  <a:pt x="273801" y="998219"/>
                </a:lnTo>
                <a:lnTo>
                  <a:pt x="299085" y="990600"/>
                </a:lnTo>
                <a:lnTo>
                  <a:pt x="317654" y="969009"/>
                </a:lnTo>
                <a:lnTo>
                  <a:pt x="327742" y="932180"/>
                </a:lnTo>
                <a:lnTo>
                  <a:pt x="336444" y="873759"/>
                </a:lnTo>
                <a:lnTo>
                  <a:pt x="344405" y="808989"/>
                </a:lnTo>
                <a:lnTo>
                  <a:pt x="352269" y="754379"/>
                </a:lnTo>
                <a:lnTo>
                  <a:pt x="384090" y="718820"/>
                </a:lnTo>
                <a:lnTo>
                  <a:pt x="433178" y="709929"/>
                </a:lnTo>
                <a:lnTo>
                  <a:pt x="495723" y="699770"/>
                </a:lnTo>
                <a:lnTo>
                  <a:pt x="612288" y="683260"/>
                </a:lnTo>
                <a:lnTo>
                  <a:pt x="641862" y="676910"/>
                </a:lnTo>
                <a:lnTo>
                  <a:pt x="686339" y="651510"/>
                </a:lnTo>
                <a:lnTo>
                  <a:pt x="707281" y="598170"/>
                </a:lnTo>
                <a:lnTo>
                  <a:pt x="710172" y="553720"/>
                </a:lnTo>
                <a:lnTo>
                  <a:pt x="709634" y="510539"/>
                </a:lnTo>
                <a:lnTo>
                  <a:pt x="708905" y="473710"/>
                </a:lnTo>
                <a:lnTo>
                  <a:pt x="708944" y="462279"/>
                </a:lnTo>
                <a:lnTo>
                  <a:pt x="709893" y="433070"/>
                </a:lnTo>
                <a:close/>
              </a:path>
              <a:path w="855980" h="998220">
                <a:moveTo>
                  <a:pt x="419303" y="939800"/>
                </a:moveTo>
                <a:lnTo>
                  <a:pt x="416229" y="949959"/>
                </a:lnTo>
                <a:lnTo>
                  <a:pt x="742551" y="951230"/>
                </a:lnTo>
                <a:lnTo>
                  <a:pt x="742454" y="948689"/>
                </a:lnTo>
                <a:lnTo>
                  <a:pt x="499666" y="948689"/>
                </a:lnTo>
                <a:lnTo>
                  <a:pt x="499781" y="947419"/>
                </a:lnTo>
                <a:lnTo>
                  <a:pt x="470009" y="947419"/>
                </a:lnTo>
                <a:lnTo>
                  <a:pt x="468674" y="946150"/>
                </a:lnTo>
                <a:lnTo>
                  <a:pt x="422374" y="946150"/>
                </a:lnTo>
                <a:lnTo>
                  <a:pt x="419303" y="939800"/>
                </a:lnTo>
                <a:close/>
              </a:path>
              <a:path w="855980" h="998220">
                <a:moveTo>
                  <a:pt x="600627" y="801370"/>
                </a:moveTo>
                <a:lnTo>
                  <a:pt x="557882" y="801370"/>
                </a:lnTo>
                <a:lnTo>
                  <a:pt x="559217" y="892809"/>
                </a:lnTo>
                <a:lnTo>
                  <a:pt x="487098" y="902969"/>
                </a:lnTo>
                <a:lnTo>
                  <a:pt x="469383" y="920750"/>
                </a:lnTo>
                <a:lnTo>
                  <a:pt x="484446" y="922019"/>
                </a:lnTo>
                <a:lnTo>
                  <a:pt x="495711" y="922019"/>
                </a:lnTo>
                <a:lnTo>
                  <a:pt x="501382" y="929639"/>
                </a:lnTo>
                <a:lnTo>
                  <a:pt x="499666" y="948689"/>
                </a:lnTo>
                <a:lnTo>
                  <a:pt x="742405" y="947420"/>
                </a:lnTo>
                <a:lnTo>
                  <a:pt x="737295" y="938530"/>
                </a:lnTo>
                <a:lnTo>
                  <a:pt x="716189" y="916939"/>
                </a:lnTo>
                <a:lnTo>
                  <a:pt x="677748" y="902969"/>
                </a:lnTo>
                <a:lnTo>
                  <a:pt x="635109" y="895350"/>
                </a:lnTo>
                <a:lnTo>
                  <a:pt x="601410" y="892809"/>
                </a:lnTo>
                <a:lnTo>
                  <a:pt x="600627" y="801370"/>
                </a:lnTo>
                <a:close/>
              </a:path>
              <a:path w="855980" h="998220">
                <a:moveTo>
                  <a:pt x="742405" y="947420"/>
                </a:moveTo>
                <a:lnTo>
                  <a:pt x="499666" y="948689"/>
                </a:lnTo>
                <a:lnTo>
                  <a:pt x="742454" y="948689"/>
                </a:lnTo>
                <a:lnTo>
                  <a:pt x="742405" y="947420"/>
                </a:lnTo>
                <a:close/>
              </a:path>
              <a:path w="855980" h="998220">
                <a:moveTo>
                  <a:pt x="465724" y="933450"/>
                </a:moveTo>
                <a:lnTo>
                  <a:pt x="446829" y="933450"/>
                </a:lnTo>
                <a:lnTo>
                  <a:pt x="456397" y="935989"/>
                </a:lnTo>
                <a:lnTo>
                  <a:pt x="464669" y="942339"/>
                </a:lnTo>
                <a:lnTo>
                  <a:pt x="470009" y="947419"/>
                </a:lnTo>
                <a:lnTo>
                  <a:pt x="477070" y="947419"/>
                </a:lnTo>
                <a:lnTo>
                  <a:pt x="490507" y="939800"/>
                </a:lnTo>
                <a:lnTo>
                  <a:pt x="484323" y="935989"/>
                </a:lnTo>
                <a:lnTo>
                  <a:pt x="470126" y="935989"/>
                </a:lnTo>
                <a:lnTo>
                  <a:pt x="465724" y="933450"/>
                </a:lnTo>
                <a:close/>
              </a:path>
              <a:path w="855980" h="998220">
                <a:moveTo>
                  <a:pt x="500925" y="934719"/>
                </a:moveTo>
                <a:lnTo>
                  <a:pt x="482261" y="934719"/>
                </a:lnTo>
                <a:lnTo>
                  <a:pt x="490507" y="939800"/>
                </a:lnTo>
                <a:lnTo>
                  <a:pt x="477070" y="947419"/>
                </a:lnTo>
                <a:lnTo>
                  <a:pt x="499781" y="947419"/>
                </a:lnTo>
                <a:lnTo>
                  <a:pt x="500925" y="934719"/>
                </a:lnTo>
                <a:close/>
              </a:path>
              <a:path w="855980" h="998220">
                <a:moveTo>
                  <a:pt x="737295" y="938530"/>
                </a:moveTo>
                <a:lnTo>
                  <a:pt x="742405" y="947403"/>
                </a:lnTo>
                <a:lnTo>
                  <a:pt x="742162" y="941069"/>
                </a:lnTo>
                <a:lnTo>
                  <a:pt x="741791" y="939800"/>
                </a:lnTo>
                <a:lnTo>
                  <a:pt x="739930" y="939800"/>
                </a:lnTo>
                <a:lnTo>
                  <a:pt x="737295" y="938530"/>
                </a:lnTo>
                <a:close/>
              </a:path>
              <a:path w="855980" h="998220">
                <a:moveTo>
                  <a:pt x="454572" y="914400"/>
                </a:moveTo>
                <a:lnTo>
                  <a:pt x="442979" y="916939"/>
                </a:lnTo>
                <a:lnTo>
                  <a:pt x="433544" y="922019"/>
                </a:lnTo>
                <a:lnTo>
                  <a:pt x="425805" y="929639"/>
                </a:lnTo>
                <a:lnTo>
                  <a:pt x="419303" y="939800"/>
                </a:lnTo>
                <a:lnTo>
                  <a:pt x="422374" y="946150"/>
                </a:lnTo>
                <a:lnTo>
                  <a:pt x="429306" y="938530"/>
                </a:lnTo>
                <a:lnTo>
                  <a:pt x="437628" y="933450"/>
                </a:lnTo>
                <a:lnTo>
                  <a:pt x="465724" y="933450"/>
                </a:lnTo>
                <a:lnTo>
                  <a:pt x="461322" y="930909"/>
                </a:lnTo>
                <a:lnTo>
                  <a:pt x="457578" y="925830"/>
                </a:lnTo>
                <a:lnTo>
                  <a:pt x="457571" y="920750"/>
                </a:lnTo>
                <a:lnTo>
                  <a:pt x="457752" y="916939"/>
                </a:lnTo>
                <a:lnTo>
                  <a:pt x="454572" y="914400"/>
                </a:lnTo>
                <a:close/>
              </a:path>
              <a:path w="855980" h="998220">
                <a:moveTo>
                  <a:pt x="446829" y="933450"/>
                </a:moveTo>
                <a:lnTo>
                  <a:pt x="437628" y="933450"/>
                </a:lnTo>
                <a:lnTo>
                  <a:pt x="429306" y="938530"/>
                </a:lnTo>
                <a:lnTo>
                  <a:pt x="422374" y="946150"/>
                </a:lnTo>
                <a:lnTo>
                  <a:pt x="468674" y="946150"/>
                </a:lnTo>
                <a:lnTo>
                  <a:pt x="464669" y="942339"/>
                </a:lnTo>
                <a:lnTo>
                  <a:pt x="456397" y="935989"/>
                </a:lnTo>
                <a:lnTo>
                  <a:pt x="446829" y="933450"/>
                </a:lnTo>
                <a:close/>
              </a:path>
              <a:path w="855980" h="998220">
                <a:moveTo>
                  <a:pt x="741420" y="938530"/>
                </a:moveTo>
                <a:lnTo>
                  <a:pt x="739930" y="939800"/>
                </a:lnTo>
                <a:lnTo>
                  <a:pt x="741791" y="939800"/>
                </a:lnTo>
                <a:lnTo>
                  <a:pt x="741420" y="938530"/>
                </a:lnTo>
                <a:close/>
              </a:path>
              <a:path w="855980" h="998220">
                <a:moveTo>
                  <a:pt x="487098" y="902969"/>
                </a:moveTo>
                <a:lnTo>
                  <a:pt x="477675" y="904239"/>
                </a:lnTo>
                <a:lnTo>
                  <a:pt x="469032" y="906780"/>
                </a:lnTo>
                <a:lnTo>
                  <a:pt x="461291" y="909319"/>
                </a:lnTo>
                <a:lnTo>
                  <a:pt x="454572" y="914400"/>
                </a:lnTo>
                <a:lnTo>
                  <a:pt x="457752" y="916939"/>
                </a:lnTo>
                <a:lnTo>
                  <a:pt x="457571" y="920750"/>
                </a:lnTo>
                <a:lnTo>
                  <a:pt x="457578" y="925830"/>
                </a:lnTo>
                <a:lnTo>
                  <a:pt x="461322" y="930909"/>
                </a:lnTo>
                <a:lnTo>
                  <a:pt x="470126" y="935989"/>
                </a:lnTo>
                <a:lnTo>
                  <a:pt x="476286" y="934719"/>
                </a:lnTo>
                <a:lnTo>
                  <a:pt x="500925" y="934719"/>
                </a:lnTo>
                <a:lnTo>
                  <a:pt x="501382" y="929639"/>
                </a:lnTo>
                <a:lnTo>
                  <a:pt x="495711" y="922019"/>
                </a:lnTo>
                <a:lnTo>
                  <a:pt x="484446" y="922019"/>
                </a:lnTo>
                <a:lnTo>
                  <a:pt x="469383" y="920750"/>
                </a:lnTo>
                <a:lnTo>
                  <a:pt x="487098" y="902969"/>
                </a:lnTo>
                <a:close/>
              </a:path>
              <a:path w="855980" h="998220">
                <a:moveTo>
                  <a:pt x="482261" y="934719"/>
                </a:moveTo>
                <a:lnTo>
                  <a:pt x="476286" y="934719"/>
                </a:lnTo>
                <a:lnTo>
                  <a:pt x="470126" y="935989"/>
                </a:lnTo>
                <a:lnTo>
                  <a:pt x="484323" y="935989"/>
                </a:lnTo>
                <a:lnTo>
                  <a:pt x="482261" y="934719"/>
                </a:lnTo>
                <a:close/>
              </a:path>
              <a:path w="855980" h="998220">
                <a:moveTo>
                  <a:pt x="822827" y="259079"/>
                </a:moveTo>
                <a:lnTo>
                  <a:pt x="789823" y="265429"/>
                </a:lnTo>
                <a:lnTo>
                  <a:pt x="771992" y="292100"/>
                </a:lnTo>
                <a:lnTo>
                  <a:pt x="763240" y="326389"/>
                </a:lnTo>
                <a:lnTo>
                  <a:pt x="757472" y="360679"/>
                </a:lnTo>
                <a:lnTo>
                  <a:pt x="750409" y="394970"/>
                </a:lnTo>
                <a:lnTo>
                  <a:pt x="743572" y="429260"/>
                </a:lnTo>
                <a:lnTo>
                  <a:pt x="736617" y="463550"/>
                </a:lnTo>
                <a:lnTo>
                  <a:pt x="729198" y="497839"/>
                </a:lnTo>
                <a:lnTo>
                  <a:pt x="724986" y="519429"/>
                </a:lnTo>
                <a:lnTo>
                  <a:pt x="722838" y="535939"/>
                </a:lnTo>
                <a:lnTo>
                  <a:pt x="722083" y="552450"/>
                </a:lnTo>
                <a:lnTo>
                  <a:pt x="722052" y="574039"/>
                </a:lnTo>
                <a:lnTo>
                  <a:pt x="721639" y="591820"/>
                </a:lnTo>
                <a:lnTo>
                  <a:pt x="719555" y="612139"/>
                </a:lnTo>
                <a:lnTo>
                  <a:pt x="714750" y="628650"/>
                </a:lnTo>
                <a:lnTo>
                  <a:pt x="706176" y="642620"/>
                </a:lnTo>
                <a:lnTo>
                  <a:pt x="698850" y="657859"/>
                </a:lnTo>
                <a:lnTo>
                  <a:pt x="655795" y="685800"/>
                </a:lnTo>
                <a:lnTo>
                  <a:pt x="584942" y="701039"/>
                </a:lnTo>
                <a:lnTo>
                  <a:pt x="403627" y="730250"/>
                </a:lnTo>
                <a:lnTo>
                  <a:pt x="371974" y="734060"/>
                </a:lnTo>
                <a:lnTo>
                  <a:pt x="367247" y="748029"/>
                </a:lnTo>
                <a:lnTo>
                  <a:pt x="364046" y="764539"/>
                </a:lnTo>
                <a:lnTo>
                  <a:pt x="362442" y="781050"/>
                </a:lnTo>
                <a:lnTo>
                  <a:pt x="362506" y="796289"/>
                </a:lnTo>
                <a:lnTo>
                  <a:pt x="399178" y="801370"/>
                </a:lnTo>
                <a:lnTo>
                  <a:pt x="455965" y="802639"/>
                </a:lnTo>
                <a:lnTo>
                  <a:pt x="514867" y="801370"/>
                </a:lnTo>
                <a:lnTo>
                  <a:pt x="676811" y="801370"/>
                </a:lnTo>
                <a:lnTo>
                  <a:pt x="743923" y="777239"/>
                </a:lnTo>
                <a:lnTo>
                  <a:pt x="783919" y="728979"/>
                </a:lnTo>
                <a:lnTo>
                  <a:pt x="797353" y="664210"/>
                </a:lnTo>
                <a:lnTo>
                  <a:pt x="811082" y="568960"/>
                </a:lnTo>
                <a:lnTo>
                  <a:pt x="818315" y="520700"/>
                </a:lnTo>
                <a:lnTo>
                  <a:pt x="825930" y="473710"/>
                </a:lnTo>
                <a:lnTo>
                  <a:pt x="834026" y="425450"/>
                </a:lnTo>
                <a:lnTo>
                  <a:pt x="842706" y="378460"/>
                </a:lnTo>
                <a:lnTo>
                  <a:pt x="850075" y="345439"/>
                </a:lnTo>
                <a:lnTo>
                  <a:pt x="855559" y="308610"/>
                </a:lnTo>
                <a:lnTo>
                  <a:pt x="849646" y="276860"/>
                </a:lnTo>
                <a:lnTo>
                  <a:pt x="822827" y="259079"/>
                </a:lnTo>
                <a:close/>
              </a:path>
              <a:path w="855980" h="998220">
                <a:moveTo>
                  <a:pt x="641862" y="687070"/>
                </a:moveTo>
                <a:lnTo>
                  <a:pt x="638677" y="687070"/>
                </a:lnTo>
                <a:lnTo>
                  <a:pt x="641862" y="689610"/>
                </a:lnTo>
                <a:lnTo>
                  <a:pt x="641862" y="687070"/>
                </a:lnTo>
                <a:close/>
              </a:path>
              <a:path w="855980" h="998220">
                <a:moveTo>
                  <a:pt x="697850" y="637539"/>
                </a:moveTo>
                <a:lnTo>
                  <a:pt x="686339" y="651510"/>
                </a:lnTo>
                <a:lnTo>
                  <a:pt x="674473" y="662939"/>
                </a:lnTo>
                <a:lnTo>
                  <a:pt x="660299" y="671829"/>
                </a:lnTo>
                <a:lnTo>
                  <a:pt x="641862" y="676910"/>
                </a:lnTo>
                <a:lnTo>
                  <a:pt x="641862" y="687070"/>
                </a:lnTo>
                <a:lnTo>
                  <a:pt x="649401" y="687070"/>
                </a:lnTo>
                <a:lnTo>
                  <a:pt x="649406" y="685800"/>
                </a:lnTo>
                <a:lnTo>
                  <a:pt x="648195" y="685800"/>
                </a:lnTo>
                <a:lnTo>
                  <a:pt x="649440" y="678179"/>
                </a:lnTo>
                <a:lnTo>
                  <a:pt x="675571" y="678179"/>
                </a:lnTo>
                <a:lnTo>
                  <a:pt x="686792" y="670560"/>
                </a:lnTo>
                <a:lnTo>
                  <a:pt x="698850" y="657859"/>
                </a:lnTo>
                <a:lnTo>
                  <a:pt x="706176" y="642620"/>
                </a:lnTo>
                <a:lnTo>
                  <a:pt x="697850" y="637539"/>
                </a:lnTo>
                <a:close/>
              </a:path>
              <a:path w="855980" h="998220">
                <a:moveTo>
                  <a:pt x="675571" y="678179"/>
                </a:moveTo>
                <a:lnTo>
                  <a:pt x="649440" y="678179"/>
                </a:lnTo>
                <a:lnTo>
                  <a:pt x="649406" y="685800"/>
                </a:lnTo>
                <a:lnTo>
                  <a:pt x="655795" y="685800"/>
                </a:lnTo>
                <a:lnTo>
                  <a:pt x="671830" y="680720"/>
                </a:lnTo>
                <a:lnTo>
                  <a:pt x="675571" y="678179"/>
                </a:lnTo>
                <a:close/>
              </a:path>
              <a:path w="855980" h="998220">
                <a:moveTo>
                  <a:pt x="11751" y="269239"/>
                </a:moveTo>
                <a:lnTo>
                  <a:pt x="1280" y="283210"/>
                </a:lnTo>
                <a:lnTo>
                  <a:pt x="0" y="298450"/>
                </a:lnTo>
                <a:lnTo>
                  <a:pt x="4082" y="314960"/>
                </a:lnTo>
                <a:lnTo>
                  <a:pt x="9703" y="334010"/>
                </a:lnTo>
                <a:lnTo>
                  <a:pt x="20768" y="382270"/>
                </a:lnTo>
                <a:lnTo>
                  <a:pt x="36124" y="445770"/>
                </a:lnTo>
                <a:lnTo>
                  <a:pt x="52893" y="505460"/>
                </a:lnTo>
                <a:lnTo>
                  <a:pt x="103948" y="541020"/>
                </a:lnTo>
                <a:lnTo>
                  <a:pt x="165124" y="542289"/>
                </a:lnTo>
                <a:lnTo>
                  <a:pt x="233821" y="542289"/>
                </a:lnTo>
                <a:lnTo>
                  <a:pt x="292140" y="541020"/>
                </a:lnTo>
                <a:lnTo>
                  <a:pt x="322179" y="535939"/>
                </a:lnTo>
                <a:lnTo>
                  <a:pt x="330157" y="524510"/>
                </a:lnTo>
                <a:lnTo>
                  <a:pt x="332220" y="509270"/>
                </a:lnTo>
                <a:lnTo>
                  <a:pt x="328263" y="495300"/>
                </a:lnTo>
                <a:lnTo>
                  <a:pt x="318179" y="486410"/>
                </a:lnTo>
                <a:lnTo>
                  <a:pt x="304991" y="485139"/>
                </a:lnTo>
                <a:lnTo>
                  <a:pt x="128774" y="485139"/>
                </a:lnTo>
                <a:lnTo>
                  <a:pt x="90839" y="483870"/>
                </a:lnTo>
                <a:lnTo>
                  <a:pt x="80076" y="454660"/>
                </a:lnTo>
                <a:lnTo>
                  <a:pt x="67240" y="403860"/>
                </a:lnTo>
                <a:lnTo>
                  <a:pt x="54791" y="350520"/>
                </a:lnTo>
                <a:lnTo>
                  <a:pt x="45188" y="309879"/>
                </a:lnTo>
                <a:lnTo>
                  <a:pt x="41620" y="292100"/>
                </a:lnTo>
                <a:lnTo>
                  <a:pt x="37545" y="279400"/>
                </a:lnTo>
                <a:lnTo>
                  <a:pt x="28933" y="271779"/>
                </a:lnTo>
                <a:lnTo>
                  <a:pt x="11751" y="269239"/>
                </a:lnTo>
                <a:close/>
              </a:path>
              <a:path w="855980" h="998220">
                <a:moveTo>
                  <a:pt x="283499" y="483870"/>
                </a:moveTo>
                <a:lnTo>
                  <a:pt x="261195" y="485139"/>
                </a:lnTo>
                <a:lnTo>
                  <a:pt x="304991" y="485139"/>
                </a:lnTo>
                <a:lnTo>
                  <a:pt x="283499" y="483870"/>
                </a:lnTo>
                <a:close/>
              </a:path>
              <a:path w="855980" h="998220">
                <a:moveTo>
                  <a:pt x="263370" y="373379"/>
                </a:moveTo>
                <a:lnTo>
                  <a:pt x="244522" y="373379"/>
                </a:lnTo>
                <a:lnTo>
                  <a:pt x="228680" y="382270"/>
                </a:lnTo>
                <a:lnTo>
                  <a:pt x="218770" y="400050"/>
                </a:lnTo>
                <a:lnTo>
                  <a:pt x="218128" y="417829"/>
                </a:lnTo>
                <a:lnTo>
                  <a:pt x="226354" y="433070"/>
                </a:lnTo>
                <a:lnTo>
                  <a:pt x="243054" y="444500"/>
                </a:lnTo>
                <a:lnTo>
                  <a:pt x="278055" y="453389"/>
                </a:lnTo>
                <a:lnTo>
                  <a:pt x="317774" y="462279"/>
                </a:lnTo>
                <a:lnTo>
                  <a:pt x="358098" y="469900"/>
                </a:lnTo>
                <a:lnTo>
                  <a:pt x="394913" y="477520"/>
                </a:lnTo>
                <a:lnTo>
                  <a:pt x="417134" y="481329"/>
                </a:lnTo>
                <a:lnTo>
                  <a:pt x="431850" y="482600"/>
                </a:lnTo>
                <a:lnTo>
                  <a:pt x="445582" y="478789"/>
                </a:lnTo>
                <a:lnTo>
                  <a:pt x="464850" y="468629"/>
                </a:lnTo>
                <a:lnTo>
                  <a:pt x="495066" y="448310"/>
                </a:lnTo>
                <a:lnTo>
                  <a:pt x="510455" y="439420"/>
                </a:lnTo>
                <a:lnTo>
                  <a:pt x="525629" y="433070"/>
                </a:lnTo>
                <a:lnTo>
                  <a:pt x="709893" y="433070"/>
                </a:lnTo>
                <a:lnTo>
                  <a:pt x="710016" y="429260"/>
                </a:lnTo>
                <a:lnTo>
                  <a:pt x="709940" y="406400"/>
                </a:lnTo>
                <a:lnTo>
                  <a:pt x="412079" y="406400"/>
                </a:lnTo>
                <a:lnTo>
                  <a:pt x="376640" y="397510"/>
                </a:lnTo>
                <a:lnTo>
                  <a:pt x="320410" y="386079"/>
                </a:lnTo>
                <a:lnTo>
                  <a:pt x="302015" y="381000"/>
                </a:lnTo>
                <a:lnTo>
                  <a:pt x="283206" y="377189"/>
                </a:lnTo>
                <a:lnTo>
                  <a:pt x="263370" y="373379"/>
                </a:lnTo>
                <a:close/>
              </a:path>
              <a:path w="855980" h="998220">
                <a:moveTo>
                  <a:pt x="614869" y="287020"/>
                </a:moveTo>
                <a:lnTo>
                  <a:pt x="548006" y="313689"/>
                </a:lnTo>
                <a:lnTo>
                  <a:pt x="468668" y="373379"/>
                </a:lnTo>
                <a:lnTo>
                  <a:pt x="442785" y="393700"/>
                </a:lnTo>
                <a:lnTo>
                  <a:pt x="426150" y="403860"/>
                </a:lnTo>
                <a:lnTo>
                  <a:pt x="412079" y="406400"/>
                </a:lnTo>
                <a:lnTo>
                  <a:pt x="709940" y="406400"/>
                </a:lnTo>
                <a:lnTo>
                  <a:pt x="709823" y="384810"/>
                </a:lnTo>
                <a:lnTo>
                  <a:pt x="702054" y="344170"/>
                </a:lnTo>
                <a:lnTo>
                  <a:pt x="680728" y="312420"/>
                </a:lnTo>
                <a:lnTo>
                  <a:pt x="648335" y="292100"/>
                </a:lnTo>
                <a:lnTo>
                  <a:pt x="614869" y="287020"/>
                </a:lnTo>
                <a:close/>
              </a:path>
              <a:path w="855980" h="998220">
                <a:moveTo>
                  <a:pt x="651331" y="124460"/>
                </a:moveTo>
                <a:lnTo>
                  <a:pt x="454745" y="177800"/>
                </a:lnTo>
                <a:lnTo>
                  <a:pt x="464788" y="214629"/>
                </a:lnTo>
                <a:lnTo>
                  <a:pt x="482462" y="241300"/>
                </a:lnTo>
                <a:lnTo>
                  <a:pt x="505866" y="259079"/>
                </a:lnTo>
                <a:lnTo>
                  <a:pt x="533100" y="269239"/>
                </a:lnTo>
                <a:lnTo>
                  <a:pt x="562263" y="270510"/>
                </a:lnTo>
                <a:lnTo>
                  <a:pt x="591456" y="264160"/>
                </a:lnTo>
                <a:lnTo>
                  <a:pt x="642329" y="234950"/>
                </a:lnTo>
                <a:lnTo>
                  <a:pt x="670515" y="186689"/>
                </a:lnTo>
                <a:lnTo>
                  <a:pt x="671350" y="157479"/>
                </a:lnTo>
                <a:lnTo>
                  <a:pt x="660813" y="125729"/>
                </a:lnTo>
                <a:lnTo>
                  <a:pt x="651331" y="124460"/>
                </a:lnTo>
                <a:close/>
              </a:path>
              <a:path w="855980" h="998220">
                <a:moveTo>
                  <a:pt x="527554" y="0"/>
                </a:moveTo>
                <a:lnTo>
                  <a:pt x="520033" y="0"/>
                </a:lnTo>
                <a:lnTo>
                  <a:pt x="514781" y="5079"/>
                </a:lnTo>
                <a:lnTo>
                  <a:pt x="505419" y="17779"/>
                </a:lnTo>
                <a:lnTo>
                  <a:pt x="491818" y="27939"/>
                </a:lnTo>
                <a:lnTo>
                  <a:pt x="472612" y="43179"/>
                </a:lnTo>
                <a:lnTo>
                  <a:pt x="454322" y="71120"/>
                </a:lnTo>
                <a:lnTo>
                  <a:pt x="443466" y="116839"/>
                </a:lnTo>
                <a:lnTo>
                  <a:pt x="442615" y="128270"/>
                </a:lnTo>
                <a:lnTo>
                  <a:pt x="441876" y="133350"/>
                </a:lnTo>
                <a:lnTo>
                  <a:pt x="439933" y="137160"/>
                </a:lnTo>
                <a:lnTo>
                  <a:pt x="435474" y="144779"/>
                </a:lnTo>
                <a:lnTo>
                  <a:pt x="433777" y="162560"/>
                </a:lnTo>
                <a:lnTo>
                  <a:pt x="452748" y="167639"/>
                </a:lnTo>
                <a:lnTo>
                  <a:pt x="486523" y="162560"/>
                </a:lnTo>
                <a:lnTo>
                  <a:pt x="529239" y="153670"/>
                </a:lnTo>
                <a:lnTo>
                  <a:pt x="575035" y="140970"/>
                </a:lnTo>
                <a:lnTo>
                  <a:pt x="618048" y="128270"/>
                </a:lnTo>
                <a:lnTo>
                  <a:pt x="652414" y="121920"/>
                </a:lnTo>
                <a:lnTo>
                  <a:pt x="663790" y="114300"/>
                </a:lnTo>
                <a:lnTo>
                  <a:pt x="662713" y="110489"/>
                </a:lnTo>
                <a:lnTo>
                  <a:pt x="634689" y="110489"/>
                </a:lnTo>
                <a:lnTo>
                  <a:pt x="629408" y="104139"/>
                </a:lnTo>
                <a:lnTo>
                  <a:pt x="607446" y="64770"/>
                </a:lnTo>
                <a:lnTo>
                  <a:pt x="572005" y="31750"/>
                </a:lnTo>
                <a:lnTo>
                  <a:pt x="555819" y="24129"/>
                </a:lnTo>
                <a:lnTo>
                  <a:pt x="608987" y="24129"/>
                </a:lnTo>
                <a:lnTo>
                  <a:pt x="565410" y="10160"/>
                </a:lnTo>
                <a:lnTo>
                  <a:pt x="557896" y="10160"/>
                </a:lnTo>
                <a:lnTo>
                  <a:pt x="543723" y="7620"/>
                </a:lnTo>
                <a:lnTo>
                  <a:pt x="527554" y="0"/>
                </a:lnTo>
                <a:close/>
              </a:path>
              <a:path w="855980" h="998220">
                <a:moveTo>
                  <a:pt x="608987" y="24129"/>
                </a:moveTo>
                <a:lnTo>
                  <a:pt x="555819" y="24129"/>
                </a:lnTo>
                <a:lnTo>
                  <a:pt x="590291" y="30479"/>
                </a:lnTo>
                <a:lnTo>
                  <a:pt x="621314" y="53339"/>
                </a:lnTo>
                <a:lnTo>
                  <a:pt x="642561" y="82550"/>
                </a:lnTo>
                <a:lnTo>
                  <a:pt x="647705" y="110489"/>
                </a:lnTo>
                <a:lnTo>
                  <a:pt x="662713" y="110489"/>
                </a:lnTo>
                <a:lnTo>
                  <a:pt x="657686" y="92710"/>
                </a:lnTo>
                <a:lnTo>
                  <a:pt x="646569" y="68579"/>
                </a:lnTo>
                <a:lnTo>
                  <a:pt x="632619" y="46989"/>
                </a:lnTo>
                <a:lnTo>
                  <a:pt x="618016" y="31750"/>
                </a:lnTo>
                <a:lnTo>
                  <a:pt x="608987" y="24129"/>
                </a:lnTo>
                <a:close/>
              </a:path>
            </a:pathLst>
          </a:custGeom>
          <a:solidFill>
            <a:srgbClr val="E31E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1"/>
          <p:cNvSpPr txBox="1"/>
          <p:nvPr/>
        </p:nvSpPr>
        <p:spPr>
          <a:xfrm>
            <a:off x="5235257" y="5960054"/>
            <a:ext cx="1721485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spc="-3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ОТДЕЛ</a:t>
            </a:r>
            <a:r>
              <a:rPr sz="1900" b="1" spc="-6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9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ПРОДАЖ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1" name="object 52"/>
          <p:cNvSpPr/>
          <p:nvPr/>
        </p:nvSpPr>
        <p:spPr>
          <a:xfrm>
            <a:off x="5629184" y="4941031"/>
            <a:ext cx="964565" cy="842010"/>
          </a:xfrm>
          <a:custGeom>
            <a:avLst/>
            <a:gdLst/>
            <a:ahLst/>
            <a:cxnLst/>
            <a:rect l="l" t="t" r="r" b="b"/>
            <a:pathLst>
              <a:path w="964564" h="842010">
                <a:moveTo>
                  <a:pt x="198640" y="413016"/>
                </a:moveTo>
                <a:lnTo>
                  <a:pt x="194208" y="371690"/>
                </a:lnTo>
                <a:lnTo>
                  <a:pt x="179781" y="353187"/>
                </a:lnTo>
                <a:lnTo>
                  <a:pt x="168465" y="353974"/>
                </a:lnTo>
                <a:lnTo>
                  <a:pt x="154622" y="356044"/>
                </a:lnTo>
                <a:lnTo>
                  <a:pt x="137541" y="239674"/>
                </a:lnTo>
                <a:lnTo>
                  <a:pt x="158013" y="239966"/>
                </a:lnTo>
                <a:lnTo>
                  <a:pt x="168465" y="235178"/>
                </a:lnTo>
                <a:lnTo>
                  <a:pt x="171386" y="223850"/>
                </a:lnTo>
                <a:lnTo>
                  <a:pt x="167513" y="188353"/>
                </a:lnTo>
                <a:lnTo>
                  <a:pt x="164668" y="173875"/>
                </a:lnTo>
                <a:lnTo>
                  <a:pt x="156806" y="164693"/>
                </a:lnTo>
                <a:lnTo>
                  <a:pt x="139992" y="164363"/>
                </a:lnTo>
                <a:lnTo>
                  <a:pt x="130759" y="168490"/>
                </a:lnTo>
                <a:lnTo>
                  <a:pt x="96901" y="192201"/>
                </a:lnTo>
                <a:lnTo>
                  <a:pt x="86220" y="221310"/>
                </a:lnTo>
                <a:lnTo>
                  <a:pt x="87312" y="236512"/>
                </a:lnTo>
                <a:lnTo>
                  <a:pt x="94945" y="283476"/>
                </a:lnTo>
                <a:lnTo>
                  <a:pt x="108508" y="375742"/>
                </a:lnTo>
                <a:lnTo>
                  <a:pt x="121221" y="408139"/>
                </a:lnTo>
                <a:lnTo>
                  <a:pt x="143764" y="425221"/>
                </a:lnTo>
                <a:lnTo>
                  <a:pt x="170675" y="430174"/>
                </a:lnTo>
                <a:lnTo>
                  <a:pt x="196494" y="426224"/>
                </a:lnTo>
                <a:lnTo>
                  <a:pt x="198640" y="413016"/>
                </a:lnTo>
                <a:close/>
              </a:path>
              <a:path w="964564" h="842010">
                <a:moveTo>
                  <a:pt x="516851" y="261874"/>
                </a:moveTo>
                <a:lnTo>
                  <a:pt x="514731" y="250532"/>
                </a:lnTo>
                <a:lnTo>
                  <a:pt x="505421" y="239407"/>
                </a:lnTo>
                <a:lnTo>
                  <a:pt x="492264" y="216877"/>
                </a:lnTo>
                <a:lnTo>
                  <a:pt x="479425" y="183045"/>
                </a:lnTo>
                <a:lnTo>
                  <a:pt x="456018" y="148056"/>
                </a:lnTo>
                <a:lnTo>
                  <a:pt x="411111" y="122034"/>
                </a:lnTo>
                <a:lnTo>
                  <a:pt x="405676" y="119824"/>
                </a:lnTo>
                <a:lnTo>
                  <a:pt x="404469" y="130213"/>
                </a:lnTo>
                <a:lnTo>
                  <a:pt x="403745" y="155041"/>
                </a:lnTo>
                <a:lnTo>
                  <a:pt x="401320" y="193484"/>
                </a:lnTo>
                <a:lnTo>
                  <a:pt x="397738" y="230657"/>
                </a:lnTo>
                <a:lnTo>
                  <a:pt x="393573" y="251650"/>
                </a:lnTo>
                <a:lnTo>
                  <a:pt x="389229" y="233819"/>
                </a:lnTo>
                <a:lnTo>
                  <a:pt x="388061" y="202209"/>
                </a:lnTo>
                <a:lnTo>
                  <a:pt x="388493" y="169125"/>
                </a:lnTo>
                <a:lnTo>
                  <a:pt x="389001" y="146888"/>
                </a:lnTo>
                <a:lnTo>
                  <a:pt x="387311" y="120916"/>
                </a:lnTo>
                <a:lnTo>
                  <a:pt x="380428" y="102336"/>
                </a:lnTo>
                <a:lnTo>
                  <a:pt x="365887" y="97028"/>
                </a:lnTo>
                <a:lnTo>
                  <a:pt x="341185" y="110896"/>
                </a:lnTo>
                <a:lnTo>
                  <a:pt x="339369" y="143167"/>
                </a:lnTo>
                <a:lnTo>
                  <a:pt x="340042" y="185928"/>
                </a:lnTo>
                <a:lnTo>
                  <a:pt x="340271" y="226339"/>
                </a:lnTo>
                <a:lnTo>
                  <a:pt x="337146" y="251536"/>
                </a:lnTo>
                <a:lnTo>
                  <a:pt x="331724" y="240499"/>
                </a:lnTo>
                <a:lnTo>
                  <a:pt x="329704" y="224688"/>
                </a:lnTo>
                <a:lnTo>
                  <a:pt x="329209" y="192824"/>
                </a:lnTo>
                <a:lnTo>
                  <a:pt x="326859" y="161721"/>
                </a:lnTo>
                <a:lnTo>
                  <a:pt x="325920" y="145897"/>
                </a:lnTo>
                <a:lnTo>
                  <a:pt x="325742" y="131152"/>
                </a:lnTo>
                <a:lnTo>
                  <a:pt x="325996" y="119214"/>
                </a:lnTo>
                <a:lnTo>
                  <a:pt x="315061" y="121843"/>
                </a:lnTo>
                <a:lnTo>
                  <a:pt x="282917" y="140525"/>
                </a:lnTo>
                <a:lnTo>
                  <a:pt x="261467" y="166890"/>
                </a:lnTo>
                <a:lnTo>
                  <a:pt x="247904" y="199034"/>
                </a:lnTo>
                <a:lnTo>
                  <a:pt x="239369" y="235038"/>
                </a:lnTo>
                <a:lnTo>
                  <a:pt x="228879" y="242214"/>
                </a:lnTo>
                <a:lnTo>
                  <a:pt x="222440" y="249478"/>
                </a:lnTo>
                <a:lnTo>
                  <a:pt x="221157" y="258813"/>
                </a:lnTo>
                <a:lnTo>
                  <a:pt x="226123" y="272186"/>
                </a:lnTo>
                <a:lnTo>
                  <a:pt x="257213" y="275526"/>
                </a:lnTo>
                <a:lnTo>
                  <a:pt x="320421" y="277533"/>
                </a:lnTo>
                <a:lnTo>
                  <a:pt x="395376" y="278269"/>
                </a:lnTo>
                <a:lnTo>
                  <a:pt x="461733" y="277812"/>
                </a:lnTo>
                <a:lnTo>
                  <a:pt x="499122" y="276225"/>
                </a:lnTo>
                <a:lnTo>
                  <a:pt x="511670" y="271183"/>
                </a:lnTo>
                <a:lnTo>
                  <a:pt x="516851" y="261874"/>
                </a:lnTo>
                <a:close/>
              </a:path>
              <a:path w="964564" h="842010">
                <a:moveTo>
                  <a:pt x="675132" y="643013"/>
                </a:moveTo>
                <a:lnTo>
                  <a:pt x="667512" y="574052"/>
                </a:lnTo>
                <a:lnTo>
                  <a:pt x="614667" y="507631"/>
                </a:lnTo>
                <a:lnTo>
                  <a:pt x="570407" y="486956"/>
                </a:lnTo>
                <a:lnTo>
                  <a:pt x="523798" y="474992"/>
                </a:lnTo>
                <a:lnTo>
                  <a:pt x="480301" y="466902"/>
                </a:lnTo>
                <a:lnTo>
                  <a:pt x="445350" y="457873"/>
                </a:lnTo>
                <a:lnTo>
                  <a:pt x="424421" y="443064"/>
                </a:lnTo>
                <a:lnTo>
                  <a:pt x="456006" y="417576"/>
                </a:lnTo>
                <a:lnTo>
                  <a:pt x="468172" y="404393"/>
                </a:lnTo>
                <a:lnTo>
                  <a:pt x="481685" y="382993"/>
                </a:lnTo>
                <a:lnTo>
                  <a:pt x="492163" y="359181"/>
                </a:lnTo>
                <a:lnTo>
                  <a:pt x="498335" y="334530"/>
                </a:lnTo>
                <a:lnTo>
                  <a:pt x="500964" y="309130"/>
                </a:lnTo>
                <a:lnTo>
                  <a:pt x="500849" y="283019"/>
                </a:lnTo>
                <a:lnTo>
                  <a:pt x="398449" y="281774"/>
                </a:lnTo>
                <a:lnTo>
                  <a:pt x="329780" y="281559"/>
                </a:lnTo>
                <a:lnTo>
                  <a:pt x="271526" y="282600"/>
                </a:lnTo>
                <a:lnTo>
                  <a:pt x="240233" y="285635"/>
                </a:lnTo>
                <a:lnTo>
                  <a:pt x="249631" y="362280"/>
                </a:lnTo>
                <a:lnTo>
                  <a:pt x="276720" y="409435"/>
                </a:lnTo>
                <a:lnTo>
                  <a:pt x="307149" y="435737"/>
                </a:lnTo>
                <a:lnTo>
                  <a:pt x="326529" y="449795"/>
                </a:lnTo>
                <a:lnTo>
                  <a:pt x="290436" y="463562"/>
                </a:lnTo>
                <a:lnTo>
                  <a:pt x="219595" y="473456"/>
                </a:lnTo>
                <a:lnTo>
                  <a:pt x="183616" y="486854"/>
                </a:lnTo>
                <a:lnTo>
                  <a:pt x="131902" y="529666"/>
                </a:lnTo>
                <a:lnTo>
                  <a:pt x="96393" y="583006"/>
                </a:lnTo>
                <a:lnTo>
                  <a:pt x="89293" y="580237"/>
                </a:lnTo>
                <a:lnTo>
                  <a:pt x="92875" y="543788"/>
                </a:lnTo>
                <a:lnTo>
                  <a:pt x="96621" y="496430"/>
                </a:lnTo>
                <a:lnTo>
                  <a:pt x="99250" y="449592"/>
                </a:lnTo>
                <a:lnTo>
                  <a:pt x="99441" y="414705"/>
                </a:lnTo>
                <a:lnTo>
                  <a:pt x="97993" y="405688"/>
                </a:lnTo>
                <a:lnTo>
                  <a:pt x="92392" y="389559"/>
                </a:lnTo>
                <a:lnTo>
                  <a:pt x="89992" y="379615"/>
                </a:lnTo>
                <a:lnTo>
                  <a:pt x="86029" y="352018"/>
                </a:lnTo>
                <a:lnTo>
                  <a:pt x="81610" y="318960"/>
                </a:lnTo>
                <a:lnTo>
                  <a:pt x="76822" y="287388"/>
                </a:lnTo>
                <a:lnTo>
                  <a:pt x="71742" y="264210"/>
                </a:lnTo>
                <a:lnTo>
                  <a:pt x="61607" y="279146"/>
                </a:lnTo>
                <a:lnTo>
                  <a:pt x="51447" y="301218"/>
                </a:lnTo>
                <a:lnTo>
                  <a:pt x="32067" y="362394"/>
                </a:lnTo>
                <a:lnTo>
                  <a:pt x="15659" y="438899"/>
                </a:lnTo>
                <a:lnTo>
                  <a:pt x="9207" y="480136"/>
                </a:lnTo>
                <a:lnTo>
                  <a:pt x="4279" y="521868"/>
                </a:lnTo>
                <a:lnTo>
                  <a:pt x="1117" y="563016"/>
                </a:lnTo>
                <a:lnTo>
                  <a:pt x="0" y="602462"/>
                </a:lnTo>
                <a:lnTo>
                  <a:pt x="1155" y="639102"/>
                </a:lnTo>
                <a:lnTo>
                  <a:pt x="11366" y="699541"/>
                </a:lnTo>
                <a:lnTo>
                  <a:pt x="33820" y="735482"/>
                </a:lnTo>
                <a:lnTo>
                  <a:pt x="50266" y="741502"/>
                </a:lnTo>
                <a:lnTo>
                  <a:pt x="70561" y="738073"/>
                </a:lnTo>
                <a:lnTo>
                  <a:pt x="94932" y="724090"/>
                </a:lnTo>
                <a:lnTo>
                  <a:pt x="123659" y="698461"/>
                </a:lnTo>
                <a:lnTo>
                  <a:pt x="137553" y="682929"/>
                </a:lnTo>
                <a:lnTo>
                  <a:pt x="151739" y="668007"/>
                </a:lnTo>
                <a:lnTo>
                  <a:pt x="167665" y="657275"/>
                </a:lnTo>
                <a:lnTo>
                  <a:pt x="186766" y="654342"/>
                </a:lnTo>
                <a:lnTo>
                  <a:pt x="195922" y="690753"/>
                </a:lnTo>
                <a:lnTo>
                  <a:pt x="198323" y="743851"/>
                </a:lnTo>
                <a:lnTo>
                  <a:pt x="196532" y="841476"/>
                </a:lnTo>
                <a:lnTo>
                  <a:pt x="543801" y="841806"/>
                </a:lnTo>
                <a:lnTo>
                  <a:pt x="543433" y="818400"/>
                </a:lnTo>
                <a:lnTo>
                  <a:pt x="543521" y="749820"/>
                </a:lnTo>
                <a:lnTo>
                  <a:pt x="542963" y="728205"/>
                </a:lnTo>
                <a:lnTo>
                  <a:pt x="543636" y="706056"/>
                </a:lnTo>
                <a:lnTo>
                  <a:pt x="549084" y="686054"/>
                </a:lnTo>
                <a:lnTo>
                  <a:pt x="562813" y="670890"/>
                </a:lnTo>
                <a:lnTo>
                  <a:pt x="580898" y="699376"/>
                </a:lnTo>
                <a:lnTo>
                  <a:pt x="587095" y="747941"/>
                </a:lnTo>
                <a:lnTo>
                  <a:pt x="586981" y="799960"/>
                </a:lnTo>
                <a:lnTo>
                  <a:pt x="586092" y="838758"/>
                </a:lnTo>
                <a:lnTo>
                  <a:pt x="674954" y="838073"/>
                </a:lnTo>
                <a:lnTo>
                  <a:pt x="674001" y="798588"/>
                </a:lnTo>
                <a:lnTo>
                  <a:pt x="673963" y="758596"/>
                </a:lnTo>
                <a:lnTo>
                  <a:pt x="674560" y="679297"/>
                </a:lnTo>
                <a:lnTo>
                  <a:pt x="675132" y="643013"/>
                </a:lnTo>
                <a:close/>
              </a:path>
              <a:path w="964564" h="842010">
                <a:moveTo>
                  <a:pt x="964120" y="120573"/>
                </a:moveTo>
                <a:lnTo>
                  <a:pt x="959573" y="75145"/>
                </a:lnTo>
                <a:lnTo>
                  <a:pt x="946734" y="41351"/>
                </a:lnTo>
                <a:lnTo>
                  <a:pt x="917016" y="13779"/>
                </a:lnTo>
                <a:lnTo>
                  <a:pt x="916178" y="13487"/>
                </a:lnTo>
                <a:lnTo>
                  <a:pt x="916178" y="157619"/>
                </a:lnTo>
                <a:lnTo>
                  <a:pt x="909764" y="180949"/>
                </a:lnTo>
                <a:lnTo>
                  <a:pt x="890752" y="190741"/>
                </a:lnTo>
                <a:lnTo>
                  <a:pt x="890397" y="190665"/>
                </a:lnTo>
                <a:lnTo>
                  <a:pt x="869797" y="186575"/>
                </a:lnTo>
                <a:lnTo>
                  <a:pt x="857554" y="168046"/>
                </a:lnTo>
                <a:lnTo>
                  <a:pt x="862965" y="142265"/>
                </a:lnTo>
                <a:lnTo>
                  <a:pt x="881748" y="131889"/>
                </a:lnTo>
                <a:lnTo>
                  <a:pt x="882408" y="131521"/>
                </a:lnTo>
                <a:lnTo>
                  <a:pt x="904074" y="136423"/>
                </a:lnTo>
                <a:lnTo>
                  <a:pt x="916178" y="157619"/>
                </a:lnTo>
                <a:lnTo>
                  <a:pt x="916178" y="13487"/>
                </a:lnTo>
                <a:lnTo>
                  <a:pt x="883653" y="2146"/>
                </a:lnTo>
                <a:lnTo>
                  <a:pt x="862596" y="927"/>
                </a:lnTo>
                <a:lnTo>
                  <a:pt x="846670" y="0"/>
                </a:lnTo>
                <a:lnTo>
                  <a:pt x="806094" y="838"/>
                </a:lnTo>
                <a:lnTo>
                  <a:pt x="774382" y="901"/>
                </a:lnTo>
                <a:lnTo>
                  <a:pt x="774382" y="157683"/>
                </a:lnTo>
                <a:lnTo>
                  <a:pt x="767969" y="181013"/>
                </a:lnTo>
                <a:lnTo>
                  <a:pt x="748982" y="190665"/>
                </a:lnTo>
                <a:lnTo>
                  <a:pt x="747763" y="190423"/>
                </a:lnTo>
                <a:lnTo>
                  <a:pt x="728027" y="186423"/>
                </a:lnTo>
                <a:lnTo>
                  <a:pt x="715683" y="168046"/>
                </a:lnTo>
                <a:lnTo>
                  <a:pt x="721004" y="142595"/>
                </a:lnTo>
                <a:lnTo>
                  <a:pt x="740257" y="132016"/>
                </a:lnTo>
                <a:lnTo>
                  <a:pt x="740498" y="131889"/>
                </a:lnTo>
                <a:lnTo>
                  <a:pt x="762266" y="136664"/>
                </a:lnTo>
                <a:lnTo>
                  <a:pt x="774382" y="157683"/>
                </a:lnTo>
                <a:lnTo>
                  <a:pt x="774382" y="901"/>
                </a:lnTo>
                <a:lnTo>
                  <a:pt x="760234" y="927"/>
                </a:lnTo>
                <a:lnTo>
                  <a:pt x="668489" y="787"/>
                </a:lnTo>
                <a:lnTo>
                  <a:pt x="632460" y="838"/>
                </a:lnTo>
                <a:lnTo>
                  <a:pt x="632460" y="154914"/>
                </a:lnTo>
                <a:lnTo>
                  <a:pt x="627545" y="179184"/>
                </a:lnTo>
                <a:lnTo>
                  <a:pt x="608418" y="190423"/>
                </a:lnTo>
                <a:lnTo>
                  <a:pt x="586613" y="187198"/>
                </a:lnTo>
                <a:lnTo>
                  <a:pt x="573722" y="168046"/>
                </a:lnTo>
                <a:lnTo>
                  <a:pt x="578853" y="142671"/>
                </a:lnTo>
                <a:lnTo>
                  <a:pt x="597750" y="132016"/>
                </a:lnTo>
                <a:lnTo>
                  <a:pt x="619315" y="136093"/>
                </a:lnTo>
                <a:lnTo>
                  <a:pt x="632460" y="154914"/>
                </a:lnTo>
                <a:lnTo>
                  <a:pt x="632460" y="838"/>
                </a:lnTo>
                <a:lnTo>
                  <a:pt x="622617" y="838"/>
                </a:lnTo>
                <a:lnTo>
                  <a:pt x="585673" y="5080"/>
                </a:lnTo>
                <a:lnTo>
                  <a:pt x="531177" y="41897"/>
                </a:lnTo>
                <a:lnTo>
                  <a:pt x="515353" y="112852"/>
                </a:lnTo>
                <a:lnTo>
                  <a:pt x="515150" y="168046"/>
                </a:lnTo>
                <a:lnTo>
                  <a:pt x="517486" y="219811"/>
                </a:lnTo>
                <a:lnTo>
                  <a:pt x="544233" y="289331"/>
                </a:lnTo>
                <a:lnTo>
                  <a:pt x="606450" y="312166"/>
                </a:lnTo>
                <a:lnTo>
                  <a:pt x="645058" y="315188"/>
                </a:lnTo>
                <a:lnTo>
                  <a:pt x="636257" y="368160"/>
                </a:lnTo>
                <a:lnTo>
                  <a:pt x="634657" y="374218"/>
                </a:lnTo>
                <a:lnTo>
                  <a:pt x="636257" y="373888"/>
                </a:lnTo>
                <a:lnTo>
                  <a:pt x="634644" y="374230"/>
                </a:lnTo>
                <a:lnTo>
                  <a:pt x="634377" y="374281"/>
                </a:lnTo>
                <a:lnTo>
                  <a:pt x="634593" y="374459"/>
                </a:lnTo>
                <a:lnTo>
                  <a:pt x="633806" y="377482"/>
                </a:lnTo>
                <a:lnTo>
                  <a:pt x="640905" y="376745"/>
                </a:lnTo>
                <a:lnTo>
                  <a:pt x="641350" y="376440"/>
                </a:lnTo>
                <a:lnTo>
                  <a:pt x="640346" y="375742"/>
                </a:lnTo>
                <a:lnTo>
                  <a:pt x="639991" y="375488"/>
                </a:lnTo>
                <a:lnTo>
                  <a:pt x="641718" y="372745"/>
                </a:lnTo>
                <a:lnTo>
                  <a:pt x="707212" y="316725"/>
                </a:lnTo>
                <a:lnTo>
                  <a:pt x="745820" y="313524"/>
                </a:lnTo>
                <a:lnTo>
                  <a:pt x="787692" y="314261"/>
                </a:lnTo>
                <a:lnTo>
                  <a:pt x="830249" y="315442"/>
                </a:lnTo>
                <a:lnTo>
                  <a:pt x="870927" y="313626"/>
                </a:lnTo>
                <a:lnTo>
                  <a:pt x="936269" y="287083"/>
                </a:lnTo>
                <a:lnTo>
                  <a:pt x="963079" y="206870"/>
                </a:lnTo>
                <a:lnTo>
                  <a:pt x="964044" y="168046"/>
                </a:lnTo>
                <a:lnTo>
                  <a:pt x="964095" y="131521"/>
                </a:lnTo>
                <a:lnTo>
                  <a:pt x="964120" y="120573"/>
                </a:lnTo>
                <a:close/>
              </a:path>
            </a:pathLst>
          </a:custGeom>
          <a:solidFill>
            <a:srgbClr val="E31E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3"/>
          <p:cNvSpPr txBox="1"/>
          <p:nvPr/>
        </p:nvSpPr>
        <p:spPr>
          <a:xfrm>
            <a:off x="1692790" y="5964705"/>
            <a:ext cx="2117210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spc="-3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ОТДЕЛ</a:t>
            </a:r>
            <a:r>
              <a:rPr sz="1900" b="1" spc="-6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900" b="1" spc="-1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МАРКЕТИНГА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3" name="object 54"/>
          <p:cNvSpPr/>
          <p:nvPr/>
        </p:nvSpPr>
        <p:spPr>
          <a:xfrm>
            <a:off x="8872513" y="3406846"/>
            <a:ext cx="958850" cy="741045"/>
          </a:xfrm>
          <a:custGeom>
            <a:avLst/>
            <a:gdLst/>
            <a:ahLst/>
            <a:cxnLst/>
            <a:rect l="l" t="t" r="r" b="b"/>
            <a:pathLst>
              <a:path w="958850" h="741045">
                <a:moveTo>
                  <a:pt x="138480" y="237517"/>
                </a:moveTo>
                <a:lnTo>
                  <a:pt x="142440" y="307028"/>
                </a:lnTo>
                <a:lnTo>
                  <a:pt x="166420" y="371905"/>
                </a:lnTo>
                <a:lnTo>
                  <a:pt x="201537" y="416383"/>
                </a:lnTo>
                <a:lnTo>
                  <a:pt x="249886" y="445086"/>
                </a:lnTo>
                <a:lnTo>
                  <a:pt x="251042" y="450950"/>
                </a:lnTo>
                <a:lnTo>
                  <a:pt x="243871" y="454886"/>
                </a:lnTo>
                <a:lnTo>
                  <a:pt x="195355" y="470844"/>
                </a:lnTo>
                <a:lnTo>
                  <a:pt x="145825" y="485330"/>
                </a:lnTo>
                <a:lnTo>
                  <a:pt x="98714" y="504327"/>
                </a:lnTo>
                <a:lnTo>
                  <a:pt x="57456" y="533819"/>
                </a:lnTo>
                <a:lnTo>
                  <a:pt x="31955" y="568272"/>
                </a:lnTo>
                <a:lnTo>
                  <a:pt x="16227" y="608353"/>
                </a:lnTo>
                <a:lnTo>
                  <a:pt x="7504" y="651877"/>
                </a:lnTo>
                <a:lnTo>
                  <a:pt x="3017" y="696661"/>
                </a:lnTo>
                <a:lnTo>
                  <a:pt x="0" y="740520"/>
                </a:lnTo>
                <a:lnTo>
                  <a:pt x="628163" y="740343"/>
                </a:lnTo>
                <a:lnTo>
                  <a:pt x="627874" y="734957"/>
                </a:lnTo>
                <a:lnTo>
                  <a:pt x="319666" y="734957"/>
                </a:lnTo>
                <a:lnTo>
                  <a:pt x="245443" y="734924"/>
                </a:lnTo>
                <a:lnTo>
                  <a:pt x="178849" y="734463"/>
                </a:lnTo>
                <a:lnTo>
                  <a:pt x="128319" y="733548"/>
                </a:lnTo>
                <a:lnTo>
                  <a:pt x="102287" y="732153"/>
                </a:lnTo>
                <a:lnTo>
                  <a:pt x="102162" y="730951"/>
                </a:lnTo>
                <a:lnTo>
                  <a:pt x="102024" y="730951"/>
                </a:lnTo>
                <a:lnTo>
                  <a:pt x="102032" y="729692"/>
                </a:lnTo>
                <a:lnTo>
                  <a:pt x="100299" y="712968"/>
                </a:lnTo>
                <a:lnTo>
                  <a:pt x="99629" y="682978"/>
                </a:lnTo>
                <a:lnTo>
                  <a:pt x="100299" y="653033"/>
                </a:lnTo>
                <a:lnTo>
                  <a:pt x="102334" y="633985"/>
                </a:lnTo>
                <a:lnTo>
                  <a:pt x="151537" y="631537"/>
                </a:lnTo>
                <a:lnTo>
                  <a:pt x="415519" y="631537"/>
                </a:lnTo>
                <a:lnTo>
                  <a:pt x="423804" y="631387"/>
                </a:lnTo>
                <a:lnTo>
                  <a:pt x="616561" y="631387"/>
                </a:lnTo>
                <a:lnTo>
                  <a:pt x="614786" y="622407"/>
                </a:lnTo>
                <a:lnTo>
                  <a:pt x="518299" y="622407"/>
                </a:lnTo>
                <a:lnTo>
                  <a:pt x="104101" y="622317"/>
                </a:lnTo>
                <a:lnTo>
                  <a:pt x="130839" y="495233"/>
                </a:lnTo>
                <a:lnTo>
                  <a:pt x="195228" y="473260"/>
                </a:lnTo>
                <a:lnTo>
                  <a:pt x="436547" y="473260"/>
                </a:lnTo>
                <a:lnTo>
                  <a:pt x="405500" y="463857"/>
                </a:lnTo>
                <a:lnTo>
                  <a:pt x="378190" y="448452"/>
                </a:lnTo>
                <a:lnTo>
                  <a:pt x="406299" y="431280"/>
                </a:lnTo>
                <a:lnTo>
                  <a:pt x="426571" y="416807"/>
                </a:lnTo>
                <a:lnTo>
                  <a:pt x="462704" y="370893"/>
                </a:lnTo>
                <a:lnTo>
                  <a:pt x="485884" y="307456"/>
                </a:lnTo>
                <a:lnTo>
                  <a:pt x="489458" y="274189"/>
                </a:lnTo>
                <a:lnTo>
                  <a:pt x="489344" y="239551"/>
                </a:lnTo>
                <a:lnTo>
                  <a:pt x="465183" y="237730"/>
                </a:lnTo>
                <a:lnTo>
                  <a:pt x="461596" y="237665"/>
                </a:lnTo>
                <a:lnTo>
                  <a:pt x="173006" y="237665"/>
                </a:lnTo>
                <a:lnTo>
                  <a:pt x="138480" y="237517"/>
                </a:lnTo>
                <a:close/>
              </a:path>
              <a:path w="958850" h="741045">
                <a:moveTo>
                  <a:pt x="102162" y="730951"/>
                </a:moveTo>
                <a:lnTo>
                  <a:pt x="178849" y="734463"/>
                </a:lnTo>
                <a:lnTo>
                  <a:pt x="245443" y="734924"/>
                </a:lnTo>
                <a:lnTo>
                  <a:pt x="319666" y="734957"/>
                </a:lnTo>
                <a:lnTo>
                  <a:pt x="393085" y="734588"/>
                </a:lnTo>
                <a:lnTo>
                  <a:pt x="457265" y="733841"/>
                </a:lnTo>
                <a:lnTo>
                  <a:pt x="503773" y="732744"/>
                </a:lnTo>
                <a:lnTo>
                  <a:pt x="524174" y="731321"/>
                </a:lnTo>
                <a:lnTo>
                  <a:pt x="102162" y="730951"/>
                </a:lnTo>
                <a:close/>
              </a:path>
              <a:path w="958850" h="741045">
                <a:moveTo>
                  <a:pt x="616561" y="631387"/>
                </a:moveTo>
                <a:lnTo>
                  <a:pt x="423804" y="631387"/>
                </a:lnTo>
                <a:lnTo>
                  <a:pt x="487822" y="631828"/>
                </a:lnTo>
                <a:lnTo>
                  <a:pt x="523335" y="635933"/>
                </a:lnTo>
                <a:lnTo>
                  <a:pt x="524174" y="731321"/>
                </a:lnTo>
                <a:lnTo>
                  <a:pt x="457265" y="733841"/>
                </a:lnTo>
                <a:lnTo>
                  <a:pt x="393085" y="734588"/>
                </a:lnTo>
                <a:lnTo>
                  <a:pt x="319666" y="734957"/>
                </a:lnTo>
                <a:lnTo>
                  <a:pt x="627874" y="734957"/>
                </a:lnTo>
                <a:lnTo>
                  <a:pt x="626048" y="701003"/>
                </a:lnTo>
                <a:lnTo>
                  <a:pt x="620558" y="651609"/>
                </a:lnTo>
                <a:lnTo>
                  <a:pt x="616561" y="631387"/>
                </a:lnTo>
                <a:close/>
              </a:path>
              <a:path w="958850" h="741045">
                <a:moveTo>
                  <a:pt x="151537" y="631537"/>
                </a:moveTo>
                <a:lnTo>
                  <a:pt x="102334" y="633985"/>
                </a:lnTo>
                <a:lnTo>
                  <a:pt x="100299" y="653033"/>
                </a:lnTo>
                <a:lnTo>
                  <a:pt x="99629" y="682978"/>
                </a:lnTo>
                <a:lnTo>
                  <a:pt x="100299" y="712968"/>
                </a:lnTo>
                <a:lnTo>
                  <a:pt x="102032" y="729692"/>
                </a:lnTo>
                <a:lnTo>
                  <a:pt x="102628" y="635403"/>
                </a:lnTo>
                <a:lnTo>
                  <a:pt x="518753" y="635403"/>
                </a:lnTo>
                <a:lnTo>
                  <a:pt x="501844" y="633449"/>
                </a:lnTo>
                <a:lnTo>
                  <a:pt x="311892" y="633449"/>
                </a:lnTo>
                <a:lnTo>
                  <a:pt x="205994" y="631615"/>
                </a:lnTo>
                <a:lnTo>
                  <a:pt x="151537" y="631537"/>
                </a:lnTo>
                <a:close/>
              </a:path>
              <a:path w="958850" h="741045">
                <a:moveTo>
                  <a:pt x="144629" y="642017"/>
                </a:moveTo>
                <a:lnTo>
                  <a:pt x="136479" y="642849"/>
                </a:lnTo>
                <a:lnTo>
                  <a:pt x="128998" y="645436"/>
                </a:lnTo>
                <a:lnTo>
                  <a:pt x="128941" y="655175"/>
                </a:lnTo>
                <a:lnTo>
                  <a:pt x="136639" y="657436"/>
                </a:lnTo>
                <a:lnTo>
                  <a:pt x="144713" y="658106"/>
                </a:lnTo>
                <a:lnTo>
                  <a:pt x="153125" y="657793"/>
                </a:lnTo>
                <a:lnTo>
                  <a:pt x="161838" y="657104"/>
                </a:lnTo>
                <a:lnTo>
                  <a:pt x="162690" y="642434"/>
                </a:lnTo>
                <a:lnTo>
                  <a:pt x="153386" y="642143"/>
                </a:lnTo>
                <a:lnTo>
                  <a:pt x="144629" y="642017"/>
                </a:lnTo>
                <a:close/>
              </a:path>
              <a:path w="958850" h="741045">
                <a:moveTo>
                  <a:pt x="469101" y="641919"/>
                </a:moveTo>
                <a:lnTo>
                  <a:pt x="460995" y="642765"/>
                </a:lnTo>
                <a:lnTo>
                  <a:pt x="453243" y="645436"/>
                </a:lnTo>
                <a:lnTo>
                  <a:pt x="453102" y="655175"/>
                </a:lnTo>
                <a:lnTo>
                  <a:pt x="461109" y="657347"/>
                </a:lnTo>
                <a:lnTo>
                  <a:pt x="469259" y="658073"/>
                </a:lnTo>
                <a:lnTo>
                  <a:pt x="477697" y="657922"/>
                </a:lnTo>
                <a:lnTo>
                  <a:pt x="486564" y="657465"/>
                </a:lnTo>
                <a:lnTo>
                  <a:pt x="487210" y="642578"/>
                </a:lnTo>
                <a:lnTo>
                  <a:pt x="477769" y="642117"/>
                </a:lnTo>
                <a:lnTo>
                  <a:pt x="469101" y="641919"/>
                </a:lnTo>
                <a:close/>
              </a:path>
              <a:path w="958850" h="741045">
                <a:moveTo>
                  <a:pt x="622666" y="541243"/>
                </a:moveTo>
                <a:lnTo>
                  <a:pt x="615118" y="541364"/>
                </a:lnTo>
                <a:lnTo>
                  <a:pt x="619721" y="547358"/>
                </a:lnTo>
                <a:lnTo>
                  <a:pt x="877835" y="548596"/>
                </a:lnTo>
                <a:lnTo>
                  <a:pt x="878151" y="623685"/>
                </a:lnTo>
                <a:lnTo>
                  <a:pt x="644583" y="624462"/>
                </a:lnTo>
                <a:lnTo>
                  <a:pt x="726798" y="638407"/>
                </a:lnTo>
                <a:lnTo>
                  <a:pt x="794619" y="638684"/>
                </a:lnTo>
                <a:lnTo>
                  <a:pt x="922741" y="637597"/>
                </a:lnTo>
                <a:lnTo>
                  <a:pt x="958583" y="636826"/>
                </a:lnTo>
                <a:lnTo>
                  <a:pt x="953047" y="575373"/>
                </a:lnTo>
                <a:lnTo>
                  <a:pt x="946992" y="541724"/>
                </a:lnTo>
                <a:lnTo>
                  <a:pt x="622033" y="541724"/>
                </a:lnTo>
                <a:lnTo>
                  <a:pt x="622666" y="541243"/>
                </a:lnTo>
                <a:close/>
              </a:path>
              <a:path w="958850" h="741045">
                <a:moveTo>
                  <a:pt x="518753" y="635403"/>
                </a:moveTo>
                <a:lnTo>
                  <a:pt x="102628" y="635403"/>
                </a:lnTo>
                <a:lnTo>
                  <a:pt x="523335" y="635933"/>
                </a:lnTo>
                <a:lnTo>
                  <a:pt x="518753" y="635403"/>
                </a:lnTo>
                <a:close/>
              </a:path>
              <a:path w="958850" h="741045">
                <a:moveTo>
                  <a:pt x="415519" y="631537"/>
                </a:moveTo>
                <a:lnTo>
                  <a:pt x="151537" y="631537"/>
                </a:lnTo>
                <a:lnTo>
                  <a:pt x="205994" y="631615"/>
                </a:lnTo>
                <a:lnTo>
                  <a:pt x="311892" y="633449"/>
                </a:lnTo>
                <a:lnTo>
                  <a:pt x="415519" y="631537"/>
                </a:lnTo>
                <a:close/>
              </a:path>
              <a:path w="958850" h="741045">
                <a:moveTo>
                  <a:pt x="423804" y="631387"/>
                </a:moveTo>
                <a:lnTo>
                  <a:pt x="311892" y="633449"/>
                </a:lnTo>
                <a:lnTo>
                  <a:pt x="501844" y="633449"/>
                </a:lnTo>
                <a:lnTo>
                  <a:pt x="487822" y="631828"/>
                </a:lnTo>
                <a:lnTo>
                  <a:pt x="423804" y="631387"/>
                </a:lnTo>
                <a:close/>
              </a:path>
              <a:path w="958850" h="741045">
                <a:moveTo>
                  <a:pt x="441616" y="474779"/>
                </a:moveTo>
                <a:lnTo>
                  <a:pt x="425606" y="474779"/>
                </a:lnTo>
                <a:lnTo>
                  <a:pt x="490237" y="493240"/>
                </a:lnTo>
                <a:lnTo>
                  <a:pt x="518299" y="622407"/>
                </a:lnTo>
                <a:lnTo>
                  <a:pt x="614786" y="622407"/>
                </a:lnTo>
                <a:lnTo>
                  <a:pt x="610933" y="602921"/>
                </a:lnTo>
                <a:lnTo>
                  <a:pt x="596416" y="565701"/>
                </a:lnTo>
                <a:lnTo>
                  <a:pt x="562735" y="526356"/>
                </a:lnTo>
                <a:lnTo>
                  <a:pt x="523278" y="501199"/>
                </a:lnTo>
                <a:lnTo>
                  <a:pt x="481569" y="485530"/>
                </a:lnTo>
                <a:lnTo>
                  <a:pt x="441616" y="474779"/>
                </a:lnTo>
                <a:close/>
              </a:path>
              <a:path w="958850" h="741045">
                <a:moveTo>
                  <a:pt x="436547" y="473260"/>
                </a:moveTo>
                <a:lnTo>
                  <a:pt x="195228" y="473260"/>
                </a:lnTo>
                <a:lnTo>
                  <a:pt x="195681" y="622166"/>
                </a:lnTo>
                <a:lnTo>
                  <a:pt x="104101" y="622317"/>
                </a:lnTo>
                <a:lnTo>
                  <a:pt x="471169" y="622317"/>
                </a:lnTo>
                <a:lnTo>
                  <a:pt x="426031" y="622231"/>
                </a:lnTo>
                <a:lnTo>
                  <a:pt x="425606" y="474779"/>
                </a:lnTo>
                <a:lnTo>
                  <a:pt x="441616" y="474779"/>
                </a:lnTo>
                <a:lnTo>
                  <a:pt x="441135" y="474650"/>
                </a:lnTo>
                <a:lnTo>
                  <a:pt x="436547" y="473260"/>
                </a:lnTo>
                <a:close/>
              </a:path>
              <a:path w="958850" h="741045">
                <a:moveTo>
                  <a:pt x="833072" y="554547"/>
                </a:moveTo>
                <a:lnTo>
                  <a:pt x="826187" y="555636"/>
                </a:lnTo>
                <a:lnTo>
                  <a:pt x="824520" y="558227"/>
                </a:lnTo>
                <a:lnTo>
                  <a:pt x="823860" y="560992"/>
                </a:lnTo>
                <a:lnTo>
                  <a:pt x="825732" y="564223"/>
                </a:lnTo>
                <a:lnTo>
                  <a:pt x="827219" y="566570"/>
                </a:lnTo>
                <a:lnTo>
                  <a:pt x="833444" y="567313"/>
                </a:lnTo>
                <a:lnTo>
                  <a:pt x="849528" y="565729"/>
                </a:lnTo>
                <a:lnTo>
                  <a:pt x="849383" y="556286"/>
                </a:lnTo>
                <a:lnTo>
                  <a:pt x="833072" y="554547"/>
                </a:lnTo>
                <a:close/>
              </a:path>
              <a:path w="958850" h="741045">
                <a:moveTo>
                  <a:pt x="626872" y="538052"/>
                </a:moveTo>
                <a:lnTo>
                  <a:pt x="611421" y="538923"/>
                </a:lnTo>
                <a:lnTo>
                  <a:pt x="619721" y="547358"/>
                </a:lnTo>
                <a:lnTo>
                  <a:pt x="615118" y="541364"/>
                </a:lnTo>
                <a:lnTo>
                  <a:pt x="622666" y="541243"/>
                </a:lnTo>
                <a:lnTo>
                  <a:pt x="626872" y="538052"/>
                </a:lnTo>
                <a:close/>
              </a:path>
              <a:path w="958850" h="741045">
                <a:moveTo>
                  <a:pt x="628200" y="541155"/>
                </a:moveTo>
                <a:lnTo>
                  <a:pt x="622666" y="541243"/>
                </a:lnTo>
                <a:lnTo>
                  <a:pt x="622033" y="541724"/>
                </a:lnTo>
                <a:lnTo>
                  <a:pt x="628200" y="541155"/>
                </a:lnTo>
                <a:close/>
              </a:path>
              <a:path w="958850" h="741045">
                <a:moveTo>
                  <a:pt x="946889" y="541155"/>
                </a:moveTo>
                <a:lnTo>
                  <a:pt x="628200" y="541155"/>
                </a:lnTo>
                <a:lnTo>
                  <a:pt x="622033" y="541724"/>
                </a:lnTo>
                <a:lnTo>
                  <a:pt x="946992" y="541724"/>
                </a:lnTo>
                <a:lnTo>
                  <a:pt x="946889" y="541155"/>
                </a:lnTo>
                <a:close/>
              </a:path>
              <a:path w="958850" h="741045">
                <a:moveTo>
                  <a:pt x="821408" y="427273"/>
                </a:moveTo>
                <a:lnTo>
                  <a:pt x="626893" y="427273"/>
                </a:lnTo>
                <a:lnTo>
                  <a:pt x="626872" y="538052"/>
                </a:lnTo>
                <a:lnTo>
                  <a:pt x="622666" y="541243"/>
                </a:lnTo>
                <a:lnTo>
                  <a:pt x="628200" y="541155"/>
                </a:lnTo>
                <a:lnTo>
                  <a:pt x="946889" y="541155"/>
                </a:lnTo>
                <a:lnTo>
                  <a:pt x="946721" y="540219"/>
                </a:lnTo>
                <a:lnTo>
                  <a:pt x="873795" y="540219"/>
                </a:lnTo>
                <a:lnTo>
                  <a:pt x="802990" y="539593"/>
                </a:lnTo>
                <a:lnTo>
                  <a:pt x="803221" y="427856"/>
                </a:lnTo>
                <a:lnTo>
                  <a:pt x="823135" y="427856"/>
                </a:lnTo>
                <a:lnTo>
                  <a:pt x="821408" y="427273"/>
                </a:lnTo>
                <a:close/>
              </a:path>
              <a:path w="958850" h="741045">
                <a:moveTo>
                  <a:pt x="823135" y="427856"/>
                </a:moveTo>
                <a:lnTo>
                  <a:pt x="803221" y="427856"/>
                </a:lnTo>
                <a:lnTo>
                  <a:pt x="852102" y="440546"/>
                </a:lnTo>
                <a:lnTo>
                  <a:pt x="873795" y="540219"/>
                </a:lnTo>
                <a:lnTo>
                  <a:pt x="946721" y="540219"/>
                </a:lnTo>
                <a:lnTo>
                  <a:pt x="944773" y="529399"/>
                </a:lnTo>
                <a:lnTo>
                  <a:pt x="932347" y="495838"/>
                </a:lnTo>
                <a:lnTo>
                  <a:pt x="914353" y="471621"/>
                </a:lnTo>
                <a:lnTo>
                  <a:pt x="889377" y="453683"/>
                </a:lnTo>
                <a:lnTo>
                  <a:pt x="856002" y="438955"/>
                </a:lnTo>
                <a:lnTo>
                  <a:pt x="823135" y="427856"/>
                </a:lnTo>
                <a:close/>
              </a:path>
              <a:path w="958850" h="741045">
                <a:moveTo>
                  <a:pt x="845953" y="234767"/>
                </a:moveTo>
                <a:lnTo>
                  <a:pt x="567742" y="235339"/>
                </a:lnTo>
                <a:lnTo>
                  <a:pt x="565901" y="262020"/>
                </a:lnTo>
                <a:lnTo>
                  <a:pt x="569323" y="289435"/>
                </a:lnTo>
                <a:lnTo>
                  <a:pt x="587819" y="340431"/>
                </a:lnTo>
                <a:lnTo>
                  <a:pt x="616646" y="376831"/>
                </a:lnTo>
                <a:lnTo>
                  <a:pt x="655250" y="402278"/>
                </a:lnTo>
                <a:lnTo>
                  <a:pt x="632188" y="414642"/>
                </a:lnTo>
                <a:lnTo>
                  <a:pt x="592651" y="426713"/>
                </a:lnTo>
                <a:lnTo>
                  <a:pt x="548451" y="442132"/>
                </a:lnTo>
                <a:lnTo>
                  <a:pt x="511404" y="464540"/>
                </a:lnTo>
                <a:lnTo>
                  <a:pt x="566301" y="493052"/>
                </a:lnTo>
                <a:lnTo>
                  <a:pt x="577883" y="441194"/>
                </a:lnTo>
                <a:lnTo>
                  <a:pt x="626893" y="427273"/>
                </a:lnTo>
                <a:lnTo>
                  <a:pt x="821408" y="427273"/>
                </a:lnTo>
                <a:lnTo>
                  <a:pt x="812815" y="424371"/>
                </a:lnTo>
                <a:lnTo>
                  <a:pt x="758400" y="406864"/>
                </a:lnTo>
                <a:lnTo>
                  <a:pt x="769905" y="396191"/>
                </a:lnTo>
                <a:lnTo>
                  <a:pt x="806580" y="368797"/>
                </a:lnTo>
                <a:lnTo>
                  <a:pt x="836386" y="316676"/>
                </a:lnTo>
                <a:lnTo>
                  <a:pt x="848599" y="261193"/>
                </a:lnTo>
                <a:lnTo>
                  <a:pt x="845953" y="234767"/>
                </a:lnTo>
                <a:close/>
              </a:path>
              <a:path w="958850" h="741045">
                <a:moveTo>
                  <a:pt x="357650" y="236729"/>
                </a:moveTo>
                <a:lnTo>
                  <a:pt x="173006" y="237665"/>
                </a:lnTo>
                <a:lnTo>
                  <a:pt x="461596" y="237665"/>
                </a:lnTo>
                <a:lnTo>
                  <a:pt x="418514" y="236882"/>
                </a:lnTo>
                <a:lnTo>
                  <a:pt x="357650" y="236729"/>
                </a:lnTo>
                <a:close/>
              </a:path>
              <a:path w="958850" h="741045">
                <a:moveTo>
                  <a:pt x="257338" y="30416"/>
                </a:moveTo>
                <a:lnTo>
                  <a:pt x="215540" y="46334"/>
                </a:lnTo>
                <a:lnTo>
                  <a:pt x="182163" y="80431"/>
                </a:lnTo>
                <a:lnTo>
                  <a:pt x="159941" y="129094"/>
                </a:lnTo>
                <a:lnTo>
                  <a:pt x="154183" y="152920"/>
                </a:lnTo>
                <a:lnTo>
                  <a:pt x="146923" y="178056"/>
                </a:lnTo>
                <a:lnTo>
                  <a:pt x="139011" y="182236"/>
                </a:lnTo>
                <a:lnTo>
                  <a:pt x="132073" y="187204"/>
                </a:lnTo>
                <a:lnTo>
                  <a:pt x="126986" y="194022"/>
                </a:lnTo>
                <a:lnTo>
                  <a:pt x="124625" y="203756"/>
                </a:lnTo>
                <a:lnTo>
                  <a:pt x="125879" y="213056"/>
                </a:lnTo>
                <a:lnTo>
                  <a:pt x="130375" y="220873"/>
                </a:lnTo>
                <a:lnTo>
                  <a:pt x="137401" y="226573"/>
                </a:lnTo>
                <a:lnTo>
                  <a:pt x="146243" y="229522"/>
                </a:lnTo>
                <a:lnTo>
                  <a:pt x="445061" y="230026"/>
                </a:lnTo>
                <a:lnTo>
                  <a:pt x="466021" y="229715"/>
                </a:lnTo>
                <a:lnTo>
                  <a:pt x="488888" y="226076"/>
                </a:lnTo>
                <a:lnTo>
                  <a:pt x="503871" y="215107"/>
                </a:lnTo>
                <a:lnTo>
                  <a:pt x="501817" y="198104"/>
                </a:lnTo>
                <a:lnTo>
                  <a:pt x="344375" y="198104"/>
                </a:lnTo>
                <a:lnTo>
                  <a:pt x="272923" y="197993"/>
                </a:lnTo>
                <a:lnTo>
                  <a:pt x="268680" y="194821"/>
                </a:lnTo>
                <a:lnTo>
                  <a:pt x="267316" y="192805"/>
                </a:lnTo>
                <a:lnTo>
                  <a:pt x="267201" y="184915"/>
                </a:lnTo>
                <a:lnTo>
                  <a:pt x="267116" y="180847"/>
                </a:lnTo>
                <a:lnTo>
                  <a:pt x="257338" y="30416"/>
                </a:lnTo>
                <a:close/>
              </a:path>
              <a:path w="958850" h="741045">
                <a:moveTo>
                  <a:pt x="361411" y="30913"/>
                </a:moveTo>
                <a:lnTo>
                  <a:pt x="352008" y="159815"/>
                </a:lnTo>
                <a:lnTo>
                  <a:pt x="351827" y="167676"/>
                </a:lnTo>
                <a:lnTo>
                  <a:pt x="351720" y="171248"/>
                </a:lnTo>
                <a:lnTo>
                  <a:pt x="351310" y="180847"/>
                </a:lnTo>
                <a:lnTo>
                  <a:pt x="349287" y="190778"/>
                </a:lnTo>
                <a:lnTo>
                  <a:pt x="344375" y="198104"/>
                </a:lnTo>
                <a:lnTo>
                  <a:pt x="501817" y="198104"/>
                </a:lnTo>
                <a:lnTo>
                  <a:pt x="501253" y="193430"/>
                </a:lnTo>
                <a:lnTo>
                  <a:pt x="501146" y="192765"/>
                </a:lnTo>
                <a:lnTo>
                  <a:pt x="494981" y="184915"/>
                </a:lnTo>
                <a:lnTo>
                  <a:pt x="489048" y="182208"/>
                </a:lnTo>
                <a:lnTo>
                  <a:pt x="483393" y="178517"/>
                </a:lnTo>
                <a:lnTo>
                  <a:pt x="478029" y="167676"/>
                </a:lnTo>
                <a:lnTo>
                  <a:pt x="461509" y="124998"/>
                </a:lnTo>
                <a:lnTo>
                  <a:pt x="436356" y="80730"/>
                </a:lnTo>
                <a:lnTo>
                  <a:pt x="402885" y="45743"/>
                </a:lnTo>
                <a:lnTo>
                  <a:pt x="361411" y="30913"/>
                </a:lnTo>
                <a:close/>
              </a:path>
              <a:path w="958850" h="741045">
                <a:moveTo>
                  <a:pt x="308649" y="0"/>
                </a:moveTo>
                <a:lnTo>
                  <a:pt x="285131" y="11842"/>
                </a:lnTo>
                <a:lnTo>
                  <a:pt x="275954" y="42536"/>
                </a:lnTo>
                <a:lnTo>
                  <a:pt x="275632" y="84291"/>
                </a:lnTo>
                <a:lnTo>
                  <a:pt x="278677" y="129313"/>
                </a:lnTo>
                <a:lnTo>
                  <a:pt x="279554" y="167676"/>
                </a:lnTo>
                <a:lnTo>
                  <a:pt x="279565" y="169972"/>
                </a:lnTo>
                <a:lnTo>
                  <a:pt x="272923" y="197993"/>
                </a:lnTo>
                <a:lnTo>
                  <a:pt x="344271" y="197993"/>
                </a:lnTo>
                <a:lnTo>
                  <a:pt x="341597" y="195122"/>
                </a:lnTo>
                <a:lnTo>
                  <a:pt x="340695" y="194741"/>
                </a:lnTo>
                <a:lnTo>
                  <a:pt x="340512" y="193430"/>
                </a:lnTo>
                <a:lnTo>
                  <a:pt x="339830" y="187204"/>
                </a:lnTo>
                <a:lnTo>
                  <a:pt x="339587" y="185360"/>
                </a:lnTo>
                <a:lnTo>
                  <a:pt x="340070" y="174383"/>
                </a:lnTo>
                <a:lnTo>
                  <a:pt x="340092" y="83552"/>
                </a:lnTo>
                <a:lnTo>
                  <a:pt x="341038" y="58713"/>
                </a:lnTo>
                <a:lnTo>
                  <a:pt x="339995" y="31359"/>
                </a:lnTo>
                <a:lnTo>
                  <a:pt x="331140" y="9213"/>
                </a:lnTo>
                <a:lnTo>
                  <a:pt x="308649" y="0"/>
                </a:lnTo>
                <a:close/>
              </a:path>
              <a:path w="958850" h="741045">
                <a:moveTo>
                  <a:pt x="661662" y="67180"/>
                </a:moveTo>
                <a:lnTo>
                  <a:pt x="625924" y="81372"/>
                </a:lnTo>
                <a:lnTo>
                  <a:pt x="600088" y="111197"/>
                </a:lnTo>
                <a:lnTo>
                  <a:pt x="583129" y="148978"/>
                </a:lnTo>
                <a:lnTo>
                  <a:pt x="574019" y="187041"/>
                </a:lnTo>
                <a:lnTo>
                  <a:pt x="559133" y="196465"/>
                </a:lnTo>
                <a:lnTo>
                  <a:pt x="555232" y="208347"/>
                </a:lnTo>
                <a:lnTo>
                  <a:pt x="558340" y="219361"/>
                </a:lnTo>
                <a:lnTo>
                  <a:pt x="564483" y="226180"/>
                </a:lnTo>
                <a:lnTo>
                  <a:pt x="601945" y="229469"/>
                </a:lnTo>
                <a:lnTo>
                  <a:pt x="650379" y="229821"/>
                </a:lnTo>
                <a:lnTo>
                  <a:pt x="740617" y="228168"/>
                </a:lnTo>
                <a:lnTo>
                  <a:pt x="825261" y="228168"/>
                </a:lnTo>
                <a:lnTo>
                  <a:pt x="845573" y="224851"/>
                </a:lnTo>
                <a:lnTo>
                  <a:pt x="858884" y="210135"/>
                </a:lnTo>
                <a:lnTo>
                  <a:pt x="858187" y="202241"/>
                </a:lnTo>
                <a:lnTo>
                  <a:pt x="730879" y="202241"/>
                </a:lnTo>
                <a:lnTo>
                  <a:pt x="730851" y="202010"/>
                </a:lnTo>
                <a:lnTo>
                  <a:pt x="672419" y="202010"/>
                </a:lnTo>
                <a:lnTo>
                  <a:pt x="667910" y="177245"/>
                </a:lnTo>
                <a:lnTo>
                  <a:pt x="664780" y="137666"/>
                </a:lnTo>
                <a:lnTo>
                  <a:pt x="662780" y="96552"/>
                </a:lnTo>
                <a:lnTo>
                  <a:pt x="661662" y="67180"/>
                </a:lnTo>
                <a:close/>
              </a:path>
              <a:path w="958850" h="741045">
                <a:moveTo>
                  <a:pt x="825261" y="228168"/>
                </a:moveTo>
                <a:lnTo>
                  <a:pt x="740617" y="228168"/>
                </a:lnTo>
                <a:lnTo>
                  <a:pt x="777867" y="229316"/>
                </a:lnTo>
                <a:lnTo>
                  <a:pt x="815710" y="229727"/>
                </a:lnTo>
                <a:lnTo>
                  <a:pt x="825261" y="228168"/>
                </a:lnTo>
                <a:close/>
              </a:path>
              <a:path w="958850" h="741045">
                <a:moveTo>
                  <a:pt x="745037" y="68378"/>
                </a:moveTo>
                <a:lnTo>
                  <a:pt x="741289" y="139910"/>
                </a:lnTo>
                <a:lnTo>
                  <a:pt x="737389" y="180467"/>
                </a:lnTo>
                <a:lnTo>
                  <a:pt x="730879" y="202241"/>
                </a:lnTo>
                <a:lnTo>
                  <a:pt x="858187" y="202241"/>
                </a:lnTo>
                <a:lnTo>
                  <a:pt x="857995" y="200061"/>
                </a:lnTo>
                <a:lnTo>
                  <a:pt x="853581" y="193941"/>
                </a:lnTo>
                <a:lnTo>
                  <a:pt x="846970" y="189550"/>
                </a:lnTo>
                <a:lnTo>
                  <a:pt x="839487" y="184665"/>
                </a:lnTo>
                <a:lnTo>
                  <a:pt x="827738" y="147849"/>
                </a:lnTo>
                <a:lnTo>
                  <a:pt x="807509" y="111701"/>
                </a:lnTo>
                <a:lnTo>
                  <a:pt x="779657" y="82963"/>
                </a:lnTo>
                <a:lnTo>
                  <a:pt x="745037" y="68378"/>
                </a:lnTo>
                <a:close/>
              </a:path>
              <a:path w="958850" h="741045">
                <a:moveTo>
                  <a:pt x="701719" y="43908"/>
                </a:moveTo>
                <a:lnTo>
                  <a:pt x="678840" y="65645"/>
                </a:lnTo>
                <a:lnTo>
                  <a:pt x="675494" y="113820"/>
                </a:lnTo>
                <a:lnTo>
                  <a:pt x="677936" y="166564"/>
                </a:lnTo>
                <a:lnTo>
                  <a:pt x="672419" y="202010"/>
                </a:lnTo>
                <a:lnTo>
                  <a:pt x="730851" y="202010"/>
                </a:lnTo>
                <a:lnTo>
                  <a:pt x="726289" y="165463"/>
                </a:lnTo>
                <a:lnTo>
                  <a:pt x="729289" y="113820"/>
                </a:lnTo>
                <a:lnTo>
                  <a:pt x="729345" y="111197"/>
                </a:lnTo>
                <a:lnTo>
                  <a:pt x="725958" y="63981"/>
                </a:lnTo>
                <a:lnTo>
                  <a:pt x="701719" y="43908"/>
                </a:lnTo>
                <a:close/>
              </a:path>
            </a:pathLst>
          </a:custGeom>
          <a:solidFill>
            <a:srgbClr val="E31E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5"/>
          <p:cNvSpPr txBox="1"/>
          <p:nvPr/>
        </p:nvSpPr>
        <p:spPr>
          <a:xfrm>
            <a:off x="8480718" y="4333922"/>
            <a:ext cx="1742439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ПРОИЗВ</a:t>
            </a:r>
            <a:r>
              <a:rPr sz="1900" b="1" spc="-5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</a:t>
            </a:r>
            <a:r>
              <a:rPr sz="1900" b="1" spc="-4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</a:t>
            </a:r>
            <a:r>
              <a:rPr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СТВО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grpSp>
        <p:nvGrpSpPr>
          <p:cNvPr id="55" name="object 56"/>
          <p:cNvGrpSpPr/>
          <p:nvPr/>
        </p:nvGrpSpPr>
        <p:grpSpPr>
          <a:xfrm>
            <a:off x="8816933" y="4991054"/>
            <a:ext cx="1151883" cy="793730"/>
            <a:chOff x="8088570" y="5329210"/>
            <a:chExt cx="1292860" cy="934085"/>
          </a:xfrm>
        </p:grpSpPr>
        <p:sp>
          <p:nvSpPr>
            <p:cNvPr id="56" name="object 57"/>
            <p:cNvSpPr/>
            <p:nvPr/>
          </p:nvSpPr>
          <p:spPr>
            <a:xfrm>
              <a:off x="8088567" y="5350752"/>
              <a:ext cx="1292860" cy="912494"/>
            </a:xfrm>
            <a:custGeom>
              <a:avLst/>
              <a:gdLst/>
              <a:ahLst/>
              <a:cxnLst/>
              <a:rect l="l" t="t" r="r" b="b"/>
              <a:pathLst>
                <a:path w="1292859" h="912495">
                  <a:moveTo>
                    <a:pt x="189966" y="0"/>
                  </a:moveTo>
                  <a:lnTo>
                    <a:pt x="0" y="38"/>
                  </a:lnTo>
                  <a:lnTo>
                    <a:pt x="1066" y="188861"/>
                  </a:lnTo>
                  <a:lnTo>
                    <a:pt x="189801" y="188252"/>
                  </a:lnTo>
                  <a:lnTo>
                    <a:pt x="189966" y="0"/>
                  </a:lnTo>
                  <a:close/>
                </a:path>
                <a:path w="1292859" h="912495">
                  <a:moveTo>
                    <a:pt x="522541" y="468172"/>
                  </a:moveTo>
                  <a:lnTo>
                    <a:pt x="522249" y="417576"/>
                  </a:lnTo>
                  <a:lnTo>
                    <a:pt x="518871" y="363804"/>
                  </a:lnTo>
                  <a:lnTo>
                    <a:pt x="510844" y="310578"/>
                  </a:lnTo>
                  <a:lnTo>
                    <a:pt x="496620" y="261569"/>
                  </a:lnTo>
                  <a:lnTo>
                    <a:pt x="474637" y="220472"/>
                  </a:lnTo>
                  <a:lnTo>
                    <a:pt x="443357" y="190982"/>
                  </a:lnTo>
                  <a:lnTo>
                    <a:pt x="385165" y="176758"/>
                  </a:lnTo>
                  <a:lnTo>
                    <a:pt x="353326" y="177076"/>
                  </a:lnTo>
                  <a:lnTo>
                    <a:pt x="322745" y="177927"/>
                  </a:lnTo>
                  <a:lnTo>
                    <a:pt x="256654" y="177876"/>
                  </a:lnTo>
                  <a:lnTo>
                    <a:pt x="242392" y="178968"/>
                  </a:lnTo>
                  <a:lnTo>
                    <a:pt x="213753" y="183680"/>
                  </a:lnTo>
                  <a:lnTo>
                    <a:pt x="198043" y="184912"/>
                  </a:lnTo>
                  <a:lnTo>
                    <a:pt x="195351" y="196138"/>
                  </a:lnTo>
                  <a:lnTo>
                    <a:pt x="33007" y="195795"/>
                  </a:lnTo>
                  <a:lnTo>
                    <a:pt x="55499" y="224205"/>
                  </a:lnTo>
                  <a:lnTo>
                    <a:pt x="94615" y="240017"/>
                  </a:lnTo>
                  <a:lnTo>
                    <a:pt x="141122" y="246824"/>
                  </a:lnTo>
                  <a:lnTo>
                    <a:pt x="185788" y="248208"/>
                  </a:lnTo>
                  <a:lnTo>
                    <a:pt x="219367" y="247751"/>
                  </a:lnTo>
                  <a:lnTo>
                    <a:pt x="220446" y="295744"/>
                  </a:lnTo>
                  <a:lnTo>
                    <a:pt x="220776" y="344297"/>
                  </a:lnTo>
                  <a:lnTo>
                    <a:pt x="220624" y="393153"/>
                  </a:lnTo>
                  <a:lnTo>
                    <a:pt x="219786" y="490740"/>
                  </a:lnTo>
                  <a:lnTo>
                    <a:pt x="219583" y="829856"/>
                  </a:lnTo>
                  <a:lnTo>
                    <a:pt x="219176" y="846975"/>
                  </a:lnTo>
                  <a:lnTo>
                    <a:pt x="219354" y="863587"/>
                  </a:lnTo>
                  <a:lnTo>
                    <a:pt x="222199" y="879259"/>
                  </a:lnTo>
                  <a:lnTo>
                    <a:pt x="229755" y="893521"/>
                  </a:lnTo>
                  <a:lnTo>
                    <a:pt x="240957" y="903986"/>
                  </a:lnTo>
                  <a:lnTo>
                    <a:pt x="254444" y="910374"/>
                  </a:lnTo>
                  <a:lnTo>
                    <a:pt x="269468" y="912329"/>
                  </a:lnTo>
                  <a:lnTo>
                    <a:pt x="285330" y="909485"/>
                  </a:lnTo>
                  <a:lnTo>
                    <a:pt x="308406" y="890841"/>
                  </a:lnTo>
                  <a:lnTo>
                    <a:pt x="317157" y="861085"/>
                  </a:lnTo>
                  <a:lnTo>
                    <a:pt x="317830" y="827074"/>
                  </a:lnTo>
                  <a:lnTo>
                    <a:pt x="316661" y="795629"/>
                  </a:lnTo>
                  <a:lnTo>
                    <a:pt x="315823" y="644664"/>
                  </a:lnTo>
                  <a:lnTo>
                    <a:pt x="315760" y="584327"/>
                  </a:lnTo>
                  <a:lnTo>
                    <a:pt x="316179" y="535622"/>
                  </a:lnTo>
                  <a:lnTo>
                    <a:pt x="317284" y="508508"/>
                  </a:lnTo>
                  <a:lnTo>
                    <a:pt x="335178" y="509397"/>
                  </a:lnTo>
                  <a:lnTo>
                    <a:pt x="336359" y="545985"/>
                  </a:lnTo>
                  <a:lnTo>
                    <a:pt x="336600" y="601510"/>
                  </a:lnTo>
                  <a:lnTo>
                    <a:pt x="335559" y="766292"/>
                  </a:lnTo>
                  <a:lnTo>
                    <a:pt x="334899" y="794512"/>
                  </a:lnTo>
                  <a:lnTo>
                    <a:pt x="334403" y="831138"/>
                  </a:lnTo>
                  <a:lnTo>
                    <a:pt x="336359" y="866343"/>
                  </a:lnTo>
                  <a:lnTo>
                    <a:pt x="343027" y="890282"/>
                  </a:lnTo>
                  <a:lnTo>
                    <a:pt x="362026" y="907326"/>
                  </a:lnTo>
                  <a:lnTo>
                    <a:pt x="385572" y="912228"/>
                  </a:lnTo>
                  <a:lnTo>
                    <a:pt x="408749" y="905370"/>
                  </a:lnTo>
                  <a:lnTo>
                    <a:pt x="426681" y="887133"/>
                  </a:lnTo>
                  <a:lnTo>
                    <a:pt x="432435" y="863269"/>
                  </a:lnTo>
                  <a:lnTo>
                    <a:pt x="433971" y="828141"/>
                  </a:lnTo>
                  <a:lnTo>
                    <a:pt x="432689" y="763854"/>
                  </a:lnTo>
                  <a:lnTo>
                    <a:pt x="432917" y="279095"/>
                  </a:lnTo>
                  <a:lnTo>
                    <a:pt x="450113" y="330225"/>
                  </a:lnTo>
                  <a:lnTo>
                    <a:pt x="457784" y="387273"/>
                  </a:lnTo>
                  <a:lnTo>
                    <a:pt x="458292" y="421436"/>
                  </a:lnTo>
                  <a:lnTo>
                    <a:pt x="457695" y="488403"/>
                  </a:lnTo>
                  <a:lnTo>
                    <a:pt x="457847" y="521893"/>
                  </a:lnTo>
                  <a:lnTo>
                    <a:pt x="460806" y="536727"/>
                  </a:lnTo>
                  <a:lnTo>
                    <a:pt x="468642" y="548043"/>
                  </a:lnTo>
                  <a:lnTo>
                    <a:pt x="480669" y="554431"/>
                  </a:lnTo>
                  <a:lnTo>
                    <a:pt x="496150" y="554482"/>
                  </a:lnTo>
                  <a:lnTo>
                    <a:pt x="509587" y="548538"/>
                  </a:lnTo>
                  <a:lnTo>
                    <a:pt x="516991" y="538683"/>
                  </a:lnTo>
                  <a:lnTo>
                    <a:pt x="520268" y="526097"/>
                  </a:lnTo>
                  <a:lnTo>
                    <a:pt x="521309" y="511924"/>
                  </a:lnTo>
                  <a:lnTo>
                    <a:pt x="522541" y="468172"/>
                  </a:lnTo>
                  <a:close/>
                </a:path>
                <a:path w="1292859" h="912495">
                  <a:moveTo>
                    <a:pt x="1292682" y="379183"/>
                  </a:moveTo>
                  <a:lnTo>
                    <a:pt x="1291691" y="363054"/>
                  </a:lnTo>
                  <a:lnTo>
                    <a:pt x="1287500" y="349567"/>
                  </a:lnTo>
                  <a:lnTo>
                    <a:pt x="1284884" y="344868"/>
                  </a:lnTo>
                  <a:lnTo>
                    <a:pt x="1239012" y="262331"/>
                  </a:lnTo>
                  <a:lnTo>
                    <a:pt x="1239012" y="344639"/>
                  </a:lnTo>
                  <a:lnTo>
                    <a:pt x="996899" y="344868"/>
                  </a:lnTo>
                  <a:lnTo>
                    <a:pt x="997915" y="182308"/>
                  </a:lnTo>
                  <a:lnTo>
                    <a:pt x="1151153" y="182143"/>
                  </a:lnTo>
                  <a:lnTo>
                    <a:pt x="1217599" y="301561"/>
                  </a:lnTo>
                  <a:lnTo>
                    <a:pt x="1225042" y="315518"/>
                  </a:lnTo>
                  <a:lnTo>
                    <a:pt x="1226172" y="316826"/>
                  </a:lnTo>
                  <a:lnTo>
                    <a:pt x="1227416" y="316903"/>
                  </a:lnTo>
                  <a:lnTo>
                    <a:pt x="1235214" y="327228"/>
                  </a:lnTo>
                  <a:lnTo>
                    <a:pt x="1239012" y="344639"/>
                  </a:lnTo>
                  <a:lnTo>
                    <a:pt x="1239012" y="262331"/>
                  </a:lnTo>
                  <a:lnTo>
                    <a:pt x="1218361" y="225171"/>
                  </a:lnTo>
                  <a:lnTo>
                    <a:pt x="1208722" y="206959"/>
                  </a:lnTo>
                  <a:lnTo>
                    <a:pt x="1196263" y="183248"/>
                  </a:lnTo>
                  <a:lnTo>
                    <a:pt x="1195603" y="182079"/>
                  </a:lnTo>
                  <a:lnTo>
                    <a:pt x="1183335" y="160350"/>
                  </a:lnTo>
                  <a:lnTo>
                    <a:pt x="1180515" y="156324"/>
                  </a:lnTo>
                  <a:lnTo>
                    <a:pt x="1174165" y="147269"/>
                  </a:lnTo>
                  <a:lnTo>
                    <a:pt x="1172298" y="144589"/>
                  </a:lnTo>
                  <a:lnTo>
                    <a:pt x="1028814" y="144411"/>
                  </a:lnTo>
                  <a:lnTo>
                    <a:pt x="789647" y="144589"/>
                  </a:lnTo>
                  <a:lnTo>
                    <a:pt x="693826" y="143522"/>
                  </a:lnTo>
                  <a:lnTo>
                    <a:pt x="645972" y="143903"/>
                  </a:lnTo>
                  <a:lnTo>
                    <a:pt x="599033" y="146443"/>
                  </a:lnTo>
                  <a:lnTo>
                    <a:pt x="589559" y="147269"/>
                  </a:lnTo>
                  <a:lnTo>
                    <a:pt x="585165" y="144856"/>
                  </a:lnTo>
                  <a:lnTo>
                    <a:pt x="576859" y="144449"/>
                  </a:lnTo>
                  <a:lnTo>
                    <a:pt x="412242" y="144589"/>
                  </a:lnTo>
                  <a:lnTo>
                    <a:pt x="410794" y="152057"/>
                  </a:lnTo>
                  <a:lnTo>
                    <a:pt x="417169" y="158242"/>
                  </a:lnTo>
                  <a:lnTo>
                    <a:pt x="420649" y="156324"/>
                  </a:lnTo>
                  <a:lnTo>
                    <a:pt x="432066" y="160223"/>
                  </a:lnTo>
                  <a:lnTo>
                    <a:pt x="472211" y="183769"/>
                  </a:lnTo>
                  <a:lnTo>
                    <a:pt x="501764" y="220421"/>
                  </a:lnTo>
                  <a:lnTo>
                    <a:pt x="522325" y="266242"/>
                  </a:lnTo>
                  <a:lnTo>
                    <a:pt x="535457" y="317322"/>
                  </a:lnTo>
                  <a:lnTo>
                    <a:pt x="542747" y="369722"/>
                  </a:lnTo>
                  <a:lnTo>
                    <a:pt x="545769" y="419519"/>
                  </a:lnTo>
                  <a:lnTo>
                    <a:pt x="546112" y="462775"/>
                  </a:lnTo>
                  <a:lnTo>
                    <a:pt x="554024" y="460502"/>
                  </a:lnTo>
                  <a:lnTo>
                    <a:pt x="566432" y="455460"/>
                  </a:lnTo>
                  <a:lnTo>
                    <a:pt x="581469" y="450088"/>
                  </a:lnTo>
                  <a:lnTo>
                    <a:pt x="597242" y="446862"/>
                  </a:lnTo>
                  <a:lnTo>
                    <a:pt x="611466" y="446862"/>
                  </a:lnTo>
                  <a:lnTo>
                    <a:pt x="650036" y="458889"/>
                  </a:lnTo>
                  <a:lnTo>
                    <a:pt x="687692" y="499719"/>
                  </a:lnTo>
                  <a:lnTo>
                    <a:pt x="698398" y="542239"/>
                  </a:lnTo>
                  <a:lnTo>
                    <a:pt x="870483" y="543890"/>
                  </a:lnTo>
                  <a:lnTo>
                    <a:pt x="942644" y="543674"/>
                  </a:lnTo>
                  <a:lnTo>
                    <a:pt x="998334" y="542505"/>
                  </a:lnTo>
                  <a:lnTo>
                    <a:pt x="1023226" y="540054"/>
                  </a:lnTo>
                  <a:lnTo>
                    <a:pt x="1026375" y="534250"/>
                  </a:lnTo>
                  <a:lnTo>
                    <a:pt x="1024216" y="526897"/>
                  </a:lnTo>
                  <a:lnTo>
                    <a:pt x="1026452" y="510654"/>
                  </a:lnTo>
                  <a:lnTo>
                    <a:pt x="1029030" y="508927"/>
                  </a:lnTo>
                  <a:lnTo>
                    <a:pt x="1032700" y="501142"/>
                  </a:lnTo>
                  <a:lnTo>
                    <a:pt x="1047318" y="478294"/>
                  </a:lnTo>
                  <a:lnTo>
                    <a:pt x="1066673" y="461086"/>
                  </a:lnTo>
                  <a:lnTo>
                    <a:pt x="1090180" y="450253"/>
                  </a:lnTo>
                  <a:lnTo>
                    <a:pt x="1115148" y="446798"/>
                  </a:lnTo>
                  <a:lnTo>
                    <a:pt x="1117257" y="446519"/>
                  </a:lnTo>
                  <a:lnTo>
                    <a:pt x="1135697" y="448411"/>
                  </a:lnTo>
                  <a:lnTo>
                    <a:pt x="1184097" y="474484"/>
                  </a:lnTo>
                  <a:lnTo>
                    <a:pt x="1208354" y="522122"/>
                  </a:lnTo>
                  <a:lnTo>
                    <a:pt x="1211148" y="541693"/>
                  </a:lnTo>
                  <a:lnTo>
                    <a:pt x="1290662" y="541972"/>
                  </a:lnTo>
                  <a:lnTo>
                    <a:pt x="1292504" y="511581"/>
                  </a:lnTo>
                  <a:lnTo>
                    <a:pt x="1292504" y="474484"/>
                  </a:lnTo>
                  <a:lnTo>
                    <a:pt x="1291945" y="446519"/>
                  </a:lnTo>
                  <a:lnTo>
                    <a:pt x="1291882" y="443344"/>
                  </a:lnTo>
                  <a:lnTo>
                    <a:pt x="1291501" y="411835"/>
                  </a:lnTo>
                  <a:lnTo>
                    <a:pt x="1292682" y="379183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8"/>
            <p:cNvSpPr/>
            <p:nvPr/>
          </p:nvSpPr>
          <p:spPr>
            <a:xfrm>
              <a:off x="8325592" y="5329210"/>
              <a:ext cx="240539" cy="17552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9"/>
            <p:cNvSpPr/>
            <p:nvPr/>
          </p:nvSpPr>
          <p:spPr>
            <a:xfrm>
              <a:off x="9129960" y="5814285"/>
              <a:ext cx="152467" cy="15248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60"/>
            <p:cNvSpPr/>
            <p:nvPr/>
          </p:nvSpPr>
          <p:spPr>
            <a:xfrm>
              <a:off x="8614922" y="5815980"/>
              <a:ext cx="152471" cy="15247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1"/>
          <p:cNvSpPr txBox="1"/>
          <p:nvPr/>
        </p:nvSpPr>
        <p:spPr>
          <a:xfrm>
            <a:off x="8326094" y="5960088"/>
            <a:ext cx="2051685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b="1" spc="-3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ОТДЕЛ</a:t>
            </a:r>
            <a:r>
              <a:rPr sz="1900" b="1" spc="-5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ЛОГИСТИКИ</a:t>
            </a:r>
            <a:endParaRPr sz="19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3137" y="1280557"/>
            <a:ext cx="264999" cy="167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object 39"/>
          <p:cNvSpPr txBox="1"/>
          <p:nvPr/>
        </p:nvSpPr>
        <p:spPr>
          <a:xfrm>
            <a:off x="11199972" y="1798838"/>
            <a:ext cx="176972" cy="35687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50" b="1" dirty="0" smtClean="0">
                <a:solidFill>
                  <a:srgbClr val="FEFEFE"/>
                </a:solidFill>
                <a:latin typeface="Calibri"/>
                <a:cs typeface="Calibri"/>
              </a:rPr>
              <a:t>+</a:t>
            </a:r>
            <a:r>
              <a:rPr lang="ru-RU" sz="1150" b="1" dirty="0" smtClean="0">
                <a:solidFill>
                  <a:srgbClr val="FEFEFE"/>
                </a:solidFill>
                <a:latin typeface="Calibri"/>
                <a:cs typeface="Calibri"/>
              </a:rPr>
              <a:t>26</a:t>
            </a:r>
            <a:r>
              <a:rPr sz="1150" b="1" dirty="0" smtClean="0">
                <a:solidFill>
                  <a:srgbClr val="FEFEFE"/>
                </a:solidFill>
                <a:latin typeface="Calibri"/>
                <a:cs typeface="Calibri"/>
              </a:rPr>
              <a:t>%</a:t>
            </a:r>
            <a:endParaRPr sz="1150" dirty="0">
              <a:latin typeface="Calibri"/>
              <a:cs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1049465" y="2907757"/>
            <a:ext cx="672964" cy="285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spc="10" dirty="0" smtClean="0">
                <a:solidFill>
                  <a:srgbClr val="727271"/>
                </a:solidFill>
                <a:cs typeface="Calibri"/>
              </a:rPr>
              <a:t>2020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3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Рисунок 10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09" y="468767"/>
            <a:ext cx="45719" cy="665162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2384" y="426043"/>
            <a:ext cx="36724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Собственная лаборатория</a:t>
            </a:r>
          </a:p>
          <a:p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по  измерению фотометрии и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ЭМС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56809" y="1361440"/>
            <a:ext cx="4622484" cy="4889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>
              <a:lnSpc>
                <a:spcPct val="79100"/>
              </a:lnSpc>
              <a:spcBef>
                <a:spcPts val="1425"/>
              </a:spcBef>
            </a:pP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Новое здание лаборатории </a:t>
            </a:r>
            <a:r>
              <a:rPr lang="ru-RU" sz="2200" b="1" dirty="0">
                <a:solidFill>
                  <a:srgbClr val="E31E24"/>
                </a:solidFill>
                <a:cs typeface="Calibri"/>
              </a:rPr>
              <a:t>ALB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имеет  </a:t>
            </a:r>
            <a:r>
              <a:rPr lang="ru-RU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несколько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 оборудованных  помещений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.</a:t>
            </a:r>
          </a:p>
          <a:p>
            <a:pPr marL="12700" marR="5080">
              <a:lnSpc>
                <a:spcPct val="79100"/>
              </a:lnSpc>
              <a:spcBef>
                <a:spcPts val="1425"/>
              </a:spcBef>
            </a:pP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pPr marL="12700" marR="229235">
              <a:lnSpc>
                <a:spcPct val="79100"/>
              </a:lnSpc>
            </a:pPr>
            <a:r>
              <a:rPr lang="ru-RU" sz="2200" b="1" dirty="0" smtClean="0">
                <a:solidFill>
                  <a:srgbClr val="E31E24"/>
                </a:solidFill>
                <a:cs typeface="Calibri"/>
              </a:rPr>
              <a:t>Первое по</a:t>
            </a:r>
            <a:r>
              <a:rPr lang="ru-RU" sz="2200" b="1" spc="-5" dirty="0" smtClean="0">
                <a:solidFill>
                  <a:srgbClr val="E31E24"/>
                </a:solidFill>
                <a:cs typeface="Calibri"/>
              </a:rPr>
              <a:t>мещение</a:t>
            </a:r>
            <a:r>
              <a:rPr lang="ru-RU" sz="22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представляет 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собой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12-ти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метровую «темную  комнату»,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в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которой расположен 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роботизированный </a:t>
            </a:r>
            <a:r>
              <a:rPr lang="ru-RU" sz="2200" b="1" spc="-1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гониофотометр</a:t>
            </a: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известного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на весь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мир 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производителя, </a:t>
            </a:r>
            <a:r>
              <a:rPr lang="ru-RU" sz="2200" spc="-1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благодаря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этому 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комплексу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у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компании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появилась 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возможность </a:t>
            </a:r>
            <a:r>
              <a:rPr lang="ru-RU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 </a:t>
            </a:r>
            <a:r>
              <a:rPr lang="ru-RU" sz="2200" b="1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максимальной  точностью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 проводить различные 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испытания, в 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том </a:t>
            </a: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числе и 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крупногабаритных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 </a:t>
            </a:r>
            <a:r>
              <a:rPr lang="ru-RU" sz="2200" spc="-5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светильников.</a:t>
            </a: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pPr algn="just"/>
            <a:endParaRPr lang="ru-RU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2" r="12853"/>
          <a:stretch/>
        </p:blipFill>
        <p:spPr>
          <a:xfrm>
            <a:off x="5916237" y="1369053"/>
            <a:ext cx="2628323" cy="50619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1" t="13326" r="31660" b="9311"/>
          <a:stretch/>
        </p:blipFill>
        <p:spPr>
          <a:xfrm>
            <a:off x="8702987" y="3982720"/>
            <a:ext cx="2777813" cy="24485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2" t="11035" r="14063" b="38907"/>
          <a:stretch/>
        </p:blipFill>
        <p:spPr>
          <a:xfrm>
            <a:off x="8702987" y="1361441"/>
            <a:ext cx="2777813" cy="245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8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40"/>
          <p:cNvSpPr/>
          <p:nvPr/>
        </p:nvSpPr>
        <p:spPr>
          <a:xfrm>
            <a:off x="6347141" y="3976519"/>
            <a:ext cx="726896" cy="10229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23"/>
          <p:cNvSpPr/>
          <p:nvPr/>
        </p:nvSpPr>
        <p:spPr>
          <a:xfrm>
            <a:off x="10163995" y="5194319"/>
            <a:ext cx="1425277" cy="11792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35"/>
          <p:cNvSpPr/>
          <p:nvPr/>
        </p:nvSpPr>
        <p:spPr>
          <a:xfrm>
            <a:off x="8233636" y="2647776"/>
            <a:ext cx="1206684" cy="12066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15"/>
          <p:cNvSpPr/>
          <p:nvPr/>
        </p:nvSpPr>
        <p:spPr>
          <a:xfrm>
            <a:off x="10471545" y="2870945"/>
            <a:ext cx="868273" cy="811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09" y="468767"/>
            <a:ext cx="45719" cy="665162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2384" y="426043"/>
            <a:ext cx="36724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Собственная лаборатория</a:t>
            </a:r>
          </a:p>
          <a:p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по  измерению фотометрии и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ЭМС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object 62"/>
          <p:cNvSpPr txBox="1"/>
          <p:nvPr/>
        </p:nvSpPr>
        <p:spPr>
          <a:xfrm>
            <a:off x="843843" y="1356573"/>
            <a:ext cx="4243372" cy="300281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100"/>
              </a:lnSpc>
              <a:spcBef>
                <a:spcPts val="475"/>
              </a:spcBef>
            </a:pPr>
            <a:r>
              <a:rPr lang="ru-RU" sz="2200" b="1" spc="-5" dirty="0" smtClean="0">
                <a:solidFill>
                  <a:srgbClr val="E31E24"/>
                </a:solidFill>
                <a:cs typeface="Calibri"/>
              </a:rPr>
              <a:t>Второе помещение </a:t>
            </a:r>
            <a:r>
              <a:rPr lang="ru-RU" sz="22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</a:t>
            </a:r>
            <a:r>
              <a:rPr sz="2200" spc="-5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редназначено</a:t>
            </a:r>
            <a:r>
              <a:rPr sz="2200" spc="-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для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измерений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параметров  светильников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по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электромагнитной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совместимости, </a:t>
            </a:r>
            <a:r>
              <a:rPr sz="2200" spc="-1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сюда </a:t>
            </a:r>
            <a:r>
              <a:rPr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вошел  комплекс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для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имитации </a:t>
            </a:r>
            <a:r>
              <a:rPr sz="2200" b="1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грозовых разрядов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амплитудой до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6,5 кВ, 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анализаторы помех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и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другие устройства, </a:t>
            </a:r>
            <a:r>
              <a:rPr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определяющие  </a:t>
            </a:r>
            <a:r>
              <a:rPr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безопасность применения</a:t>
            </a:r>
            <a:r>
              <a:rPr sz="2200" spc="-1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светильников.</a:t>
            </a:r>
            <a:endParaRPr sz="2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718175" y="3839902"/>
            <a:ext cx="2375009" cy="1306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569496" y="2309079"/>
            <a:ext cx="538316" cy="9763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3"/>
          <p:cNvSpPr/>
          <p:nvPr/>
        </p:nvSpPr>
        <p:spPr>
          <a:xfrm>
            <a:off x="8512301" y="5025102"/>
            <a:ext cx="628106" cy="1031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8"/>
          <p:cNvSpPr/>
          <p:nvPr/>
        </p:nvSpPr>
        <p:spPr>
          <a:xfrm>
            <a:off x="8413808" y="3851082"/>
            <a:ext cx="855831" cy="13018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1"/>
          <p:cNvSpPr/>
          <p:nvPr/>
        </p:nvSpPr>
        <p:spPr>
          <a:xfrm>
            <a:off x="6293454" y="5028821"/>
            <a:ext cx="515692" cy="9993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6"/>
          <p:cNvSpPr/>
          <p:nvPr/>
        </p:nvSpPr>
        <p:spPr>
          <a:xfrm>
            <a:off x="6286178" y="6213067"/>
            <a:ext cx="466650" cy="9993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7"/>
          <p:cNvSpPr/>
          <p:nvPr/>
        </p:nvSpPr>
        <p:spPr>
          <a:xfrm>
            <a:off x="5738657" y="6372855"/>
            <a:ext cx="1580267" cy="12422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49"/>
          <p:cNvGrpSpPr/>
          <p:nvPr/>
        </p:nvGrpSpPr>
        <p:grpSpPr>
          <a:xfrm>
            <a:off x="6021929" y="5469142"/>
            <a:ext cx="1000125" cy="596900"/>
            <a:chOff x="3642624" y="3092507"/>
            <a:chExt cx="1000125" cy="596900"/>
          </a:xfrm>
        </p:grpSpPr>
        <p:sp>
          <p:nvSpPr>
            <p:cNvPr id="37" name="object 50"/>
            <p:cNvSpPr/>
            <p:nvPr/>
          </p:nvSpPr>
          <p:spPr>
            <a:xfrm>
              <a:off x="3646360" y="3096093"/>
              <a:ext cx="992247" cy="58915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51"/>
            <p:cNvSpPr/>
            <p:nvPr/>
          </p:nvSpPr>
          <p:spPr>
            <a:xfrm>
              <a:off x="3646224" y="3096107"/>
              <a:ext cx="992505" cy="589280"/>
            </a:xfrm>
            <a:custGeom>
              <a:avLst/>
              <a:gdLst/>
              <a:ahLst/>
              <a:cxnLst/>
              <a:rect l="l" t="t" r="r" b="b"/>
              <a:pathLst>
                <a:path w="992504" h="589279">
                  <a:moveTo>
                    <a:pt x="812497" y="1642"/>
                  </a:moveTo>
                  <a:lnTo>
                    <a:pt x="151465" y="0"/>
                  </a:lnTo>
                  <a:lnTo>
                    <a:pt x="38040" y="18414"/>
                  </a:lnTo>
                  <a:lnTo>
                    <a:pt x="22823" y="19070"/>
                  </a:lnTo>
                  <a:lnTo>
                    <a:pt x="1381" y="36824"/>
                  </a:lnTo>
                  <a:lnTo>
                    <a:pt x="0" y="589191"/>
                  </a:lnTo>
                  <a:lnTo>
                    <a:pt x="987659" y="589191"/>
                  </a:lnTo>
                  <a:lnTo>
                    <a:pt x="992497" y="579986"/>
                  </a:lnTo>
                  <a:lnTo>
                    <a:pt x="992497" y="46026"/>
                  </a:lnTo>
                  <a:lnTo>
                    <a:pt x="968722" y="23425"/>
                  </a:lnTo>
                  <a:lnTo>
                    <a:pt x="812497" y="1642"/>
                  </a:lnTo>
                  <a:close/>
                </a:path>
              </a:pathLst>
            </a:custGeom>
            <a:ln w="7199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52"/>
          <p:cNvSpPr/>
          <p:nvPr/>
        </p:nvSpPr>
        <p:spPr>
          <a:xfrm>
            <a:off x="7813142" y="2480217"/>
            <a:ext cx="2051023" cy="13018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3"/>
          <p:cNvSpPr/>
          <p:nvPr/>
        </p:nvSpPr>
        <p:spPr>
          <a:xfrm>
            <a:off x="5767710" y="5184600"/>
            <a:ext cx="1567179" cy="13690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4"/>
          <p:cNvSpPr/>
          <p:nvPr/>
        </p:nvSpPr>
        <p:spPr>
          <a:xfrm>
            <a:off x="7720241" y="5197741"/>
            <a:ext cx="2212225" cy="12376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55"/>
          <p:cNvSpPr/>
          <p:nvPr/>
        </p:nvSpPr>
        <p:spPr>
          <a:xfrm>
            <a:off x="10658361" y="5026705"/>
            <a:ext cx="436549" cy="9993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56"/>
          <p:cNvSpPr/>
          <p:nvPr/>
        </p:nvSpPr>
        <p:spPr>
          <a:xfrm>
            <a:off x="10185578" y="5194319"/>
            <a:ext cx="1382113" cy="13064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57"/>
          <p:cNvSpPr/>
          <p:nvPr/>
        </p:nvSpPr>
        <p:spPr>
          <a:xfrm>
            <a:off x="10300099" y="1387997"/>
            <a:ext cx="1073507" cy="61131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58"/>
          <p:cNvSpPr/>
          <p:nvPr/>
        </p:nvSpPr>
        <p:spPr>
          <a:xfrm>
            <a:off x="10402843" y="2307932"/>
            <a:ext cx="868018" cy="9993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9"/>
          <p:cNvSpPr/>
          <p:nvPr/>
        </p:nvSpPr>
        <p:spPr>
          <a:xfrm>
            <a:off x="6061390" y="3684158"/>
            <a:ext cx="979821" cy="9993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60"/>
          <p:cNvSpPr/>
          <p:nvPr/>
        </p:nvSpPr>
        <p:spPr>
          <a:xfrm>
            <a:off x="6125503" y="2912874"/>
            <a:ext cx="955758" cy="57731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1"/>
          <p:cNvSpPr/>
          <p:nvPr/>
        </p:nvSpPr>
        <p:spPr>
          <a:xfrm>
            <a:off x="10375662" y="4089799"/>
            <a:ext cx="1021186" cy="71015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2"/>
          <p:cNvSpPr/>
          <p:nvPr/>
        </p:nvSpPr>
        <p:spPr>
          <a:xfrm>
            <a:off x="6030774" y="2307454"/>
            <a:ext cx="1236139" cy="102989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3"/>
          <p:cNvSpPr/>
          <p:nvPr/>
        </p:nvSpPr>
        <p:spPr>
          <a:xfrm>
            <a:off x="5615264" y="2474745"/>
            <a:ext cx="2067158" cy="13064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27"/>
          <p:cNvSpPr/>
          <p:nvPr/>
        </p:nvSpPr>
        <p:spPr>
          <a:xfrm>
            <a:off x="10144970" y="6366513"/>
            <a:ext cx="1383764" cy="13690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7" name="object 28"/>
          <p:cNvGrpSpPr/>
          <p:nvPr/>
        </p:nvGrpSpPr>
        <p:grpSpPr>
          <a:xfrm>
            <a:off x="6168028" y="1248211"/>
            <a:ext cx="920593" cy="885185"/>
            <a:chOff x="783360" y="2218161"/>
            <a:chExt cx="1816100" cy="1746250"/>
          </a:xfrm>
        </p:grpSpPr>
        <p:sp>
          <p:nvSpPr>
            <p:cNvPr id="58" name="object 29"/>
            <p:cNvSpPr/>
            <p:nvPr/>
          </p:nvSpPr>
          <p:spPr>
            <a:xfrm>
              <a:off x="783360" y="2218161"/>
              <a:ext cx="1717692" cy="174586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30"/>
            <p:cNvSpPr/>
            <p:nvPr/>
          </p:nvSpPr>
          <p:spPr>
            <a:xfrm>
              <a:off x="2448896" y="2227017"/>
              <a:ext cx="150495" cy="165100"/>
            </a:xfrm>
            <a:custGeom>
              <a:avLst/>
              <a:gdLst/>
              <a:ahLst/>
              <a:cxnLst/>
              <a:rect l="l" t="t" r="r" b="b"/>
              <a:pathLst>
                <a:path w="150494" h="165100">
                  <a:moveTo>
                    <a:pt x="149997" y="0"/>
                  </a:moveTo>
                  <a:lnTo>
                    <a:pt x="0" y="0"/>
                  </a:lnTo>
                  <a:lnTo>
                    <a:pt x="0" y="165002"/>
                  </a:lnTo>
                  <a:lnTo>
                    <a:pt x="149997" y="165002"/>
                  </a:lnTo>
                  <a:lnTo>
                    <a:pt x="149997" y="0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43"/>
          <p:cNvGrpSpPr/>
          <p:nvPr/>
        </p:nvGrpSpPr>
        <p:grpSpPr>
          <a:xfrm>
            <a:off x="8198066" y="5568777"/>
            <a:ext cx="1287145" cy="398145"/>
            <a:chOff x="998625" y="4830854"/>
            <a:chExt cx="1287145" cy="398145"/>
          </a:xfrm>
        </p:grpSpPr>
        <p:sp>
          <p:nvSpPr>
            <p:cNvPr id="61" name="object 44"/>
            <p:cNvSpPr/>
            <p:nvPr/>
          </p:nvSpPr>
          <p:spPr>
            <a:xfrm>
              <a:off x="1002135" y="4834451"/>
              <a:ext cx="1279745" cy="390437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45"/>
            <p:cNvSpPr/>
            <p:nvPr/>
          </p:nvSpPr>
          <p:spPr>
            <a:xfrm>
              <a:off x="1002225" y="4834454"/>
              <a:ext cx="1280160" cy="390525"/>
            </a:xfrm>
            <a:custGeom>
              <a:avLst/>
              <a:gdLst/>
              <a:ahLst/>
              <a:cxnLst/>
              <a:rect l="l" t="t" r="r" b="b"/>
              <a:pathLst>
                <a:path w="1280160" h="390525">
                  <a:moveTo>
                    <a:pt x="0" y="0"/>
                  </a:moveTo>
                  <a:lnTo>
                    <a:pt x="1279778" y="0"/>
                  </a:lnTo>
                  <a:lnTo>
                    <a:pt x="1279778" y="390417"/>
                  </a:lnTo>
                  <a:lnTo>
                    <a:pt x="0" y="390417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20"/>
          <p:cNvSpPr/>
          <p:nvPr/>
        </p:nvSpPr>
        <p:spPr>
          <a:xfrm>
            <a:off x="8303280" y="1199543"/>
            <a:ext cx="1257631" cy="990862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36"/>
          <p:cNvSpPr/>
          <p:nvPr/>
        </p:nvSpPr>
        <p:spPr>
          <a:xfrm>
            <a:off x="7862342" y="2672117"/>
            <a:ext cx="1960049" cy="9687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18"/>
          <p:cNvSpPr/>
          <p:nvPr/>
        </p:nvSpPr>
        <p:spPr>
          <a:xfrm>
            <a:off x="9991843" y="2485464"/>
            <a:ext cx="1788825" cy="31028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42"/>
          <p:cNvSpPr/>
          <p:nvPr/>
        </p:nvSpPr>
        <p:spPr>
          <a:xfrm>
            <a:off x="5731527" y="3846105"/>
            <a:ext cx="1743235" cy="98402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37"/>
          <p:cNvSpPr/>
          <p:nvPr/>
        </p:nvSpPr>
        <p:spPr>
          <a:xfrm>
            <a:off x="8358151" y="3682631"/>
            <a:ext cx="948773" cy="133549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16"/>
          <p:cNvSpPr/>
          <p:nvPr/>
        </p:nvSpPr>
        <p:spPr>
          <a:xfrm>
            <a:off x="10669423" y="3702993"/>
            <a:ext cx="472514" cy="9993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32"/>
          <p:cNvSpPr/>
          <p:nvPr/>
        </p:nvSpPr>
        <p:spPr>
          <a:xfrm>
            <a:off x="8468025" y="4059627"/>
            <a:ext cx="747229" cy="805816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48"/>
          <p:cNvSpPr/>
          <p:nvPr/>
        </p:nvSpPr>
        <p:spPr>
          <a:xfrm>
            <a:off x="5588482" y="6555470"/>
            <a:ext cx="1862042" cy="99626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4"/>
          <p:cNvSpPr/>
          <p:nvPr/>
        </p:nvSpPr>
        <p:spPr>
          <a:xfrm>
            <a:off x="8601743" y="6208724"/>
            <a:ext cx="470470" cy="99932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25"/>
          <p:cNvSpPr/>
          <p:nvPr/>
        </p:nvSpPr>
        <p:spPr>
          <a:xfrm>
            <a:off x="8320796" y="6396932"/>
            <a:ext cx="1049651" cy="99316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26"/>
          <p:cNvSpPr/>
          <p:nvPr/>
        </p:nvSpPr>
        <p:spPr>
          <a:xfrm>
            <a:off x="10584667" y="6211173"/>
            <a:ext cx="603176" cy="97483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812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-1" r="55945" b="-1"/>
          <a:stretch/>
        </p:blipFill>
        <p:spPr>
          <a:xfrm>
            <a:off x="-18661" y="3347"/>
            <a:ext cx="5342232" cy="6854653"/>
          </a:xfrm>
          <a:prstGeom prst="rect">
            <a:avLst/>
          </a:prstGeom>
        </p:spPr>
      </p:pic>
      <p:sp>
        <p:nvSpPr>
          <p:cNvPr id="69" name="object 16"/>
          <p:cNvSpPr/>
          <p:nvPr/>
        </p:nvSpPr>
        <p:spPr>
          <a:xfrm>
            <a:off x="756810" y="468767"/>
            <a:ext cx="0" cy="345440"/>
          </a:xfrm>
          <a:custGeom>
            <a:avLst/>
            <a:gdLst/>
            <a:ahLst/>
            <a:cxnLst/>
            <a:rect l="l" t="t" r="r" b="b"/>
            <a:pathLst>
              <a:path h="345440">
                <a:moveTo>
                  <a:pt x="0" y="0"/>
                </a:moveTo>
                <a:lnTo>
                  <a:pt x="0" y="344862"/>
                </a:lnTo>
              </a:path>
            </a:pathLst>
          </a:custGeom>
          <a:ln w="35999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44" y="517243"/>
            <a:ext cx="916292" cy="24848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805756" y="426043"/>
            <a:ext cx="26853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</a:rPr>
              <a:t>Презентация бренда</a:t>
            </a:r>
            <a:endParaRPr lang="ru-RU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object 62"/>
          <p:cNvSpPr txBox="1"/>
          <p:nvPr/>
        </p:nvSpPr>
        <p:spPr>
          <a:xfrm>
            <a:off x="843843" y="1153373"/>
            <a:ext cx="4243372" cy="280717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9100"/>
              </a:lnSpc>
              <a:spcBef>
                <a:spcPts val="475"/>
              </a:spcBef>
            </a:pPr>
            <a:r>
              <a:rPr lang="ru-RU" sz="2200" b="1" spc="-10" dirty="0" smtClean="0">
                <a:solidFill>
                  <a:srgbClr val="E31E24"/>
                </a:solidFill>
                <a:latin typeface="Calibri"/>
                <a:cs typeface="Calibri"/>
              </a:rPr>
              <a:t>Компания</a:t>
            </a:r>
            <a:r>
              <a:rPr lang="ru-RU" sz="22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регулярно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принимает  участие в отраслевых выставках и  семинарах, представляя новые  решения и технологии, это  способствует популяризации и  развитию бренда во всех регионах 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РФ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и странах </a:t>
            </a:r>
            <a:r>
              <a:rPr lang="ru-RU" sz="2200" b="1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СНГ</a:t>
            </a:r>
            <a:r>
              <a:rPr lang="ru-RU" sz="2200" spc="-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среди  профессионалов и увеличению  объемов продаж</a:t>
            </a:r>
          </a:p>
          <a:p>
            <a:pPr marL="12700" marR="5080">
              <a:lnSpc>
                <a:spcPct val="79100"/>
              </a:lnSpc>
              <a:spcBef>
                <a:spcPts val="475"/>
              </a:spcBef>
            </a:pPr>
            <a:endParaRPr sz="2200" spc="-1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3"/>
          <a:stretch/>
        </p:blipFill>
        <p:spPr>
          <a:xfrm>
            <a:off x="8788681" y="1153373"/>
            <a:ext cx="2702279" cy="2844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4"/>
          <a:stretch/>
        </p:blipFill>
        <p:spPr>
          <a:xfrm>
            <a:off x="8788681" y="4170628"/>
            <a:ext cx="2702279" cy="1901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6"/>
          <a:stretch/>
        </p:blipFill>
        <p:spPr>
          <a:xfrm>
            <a:off x="5919239" y="1153373"/>
            <a:ext cx="2726921" cy="491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4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6222</TotalTime>
  <Words>1966</Words>
  <Application>Microsoft Office PowerPoint</Application>
  <PresentationFormat>Произвольный</PresentationFormat>
  <Paragraphs>340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 Gromakova</dc:creator>
  <cp:lastModifiedBy>Корнева Милена</cp:lastModifiedBy>
  <cp:revision>93</cp:revision>
  <dcterms:created xsi:type="dcterms:W3CDTF">2020-11-11T12:37:35Z</dcterms:created>
  <dcterms:modified xsi:type="dcterms:W3CDTF">2021-10-04T14:44:56Z</dcterms:modified>
</cp:coreProperties>
</file>